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65" r:id="rId5"/>
    <p:sldMasterId id="2147483648" r:id="rId6"/>
    <p:sldMasterId id="2147483660" r:id="rId7"/>
  </p:sldMasterIdLst>
  <p:sldIdLst>
    <p:sldId id="261" r:id="rId8"/>
    <p:sldId id="262" r:id="rId9"/>
    <p:sldId id="263" r:id="rId10"/>
    <p:sldId id="258" r:id="rId11"/>
    <p:sldId id="269" r:id="rId12"/>
    <p:sldId id="270" r:id="rId13"/>
    <p:sldId id="271" r:id="rId14"/>
    <p:sldId id="272" r:id="rId15"/>
    <p:sldId id="264" r:id="rId16"/>
    <p:sldId id="265" r:id="rId17"/>
    <p:sldId id="266" r:id="rId18"/>
    <p:sldId id="267" r:id="rId19"/>
    <p:sldId id="275" r:id="rId20"/>
    <p:sldId id="260" r:id="rId21"/>
    <p:sldId id="27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16CB69-D1A7-44E0-93B3-029F17D48E22}" v="508" dt="2021-12-17T09:51:40.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A116CB69-D1A7-44E0-93B3-029F17D48E22}"/>
    <pc:docChg chg="undo redo custSel addSld delSld modSld sldOrd addMainMaster delMainMaster modMainMaster">
      <pc:chgData name="Pascalle Cup" userId="abbe84a0-611b-406e-b251-e8b4b71c069a" providerId="ADAL" clId="{A116CB69-D1A7-44E0-93B3-029F17D48E22}" dt="2021-12-17T09:52:18.270" v="1518" actId="122"/>
      <pc:docMkLst>
        <pc:docMk/>
      </pc:docMkLst>
      <pc:sldChg chg="del">
        <pc:chgData name="Pascalle Cup" userId="abbe84a0-611b-406e-b251-e8b4b71c069a" providerId="ADAL" clId="{A116CB69-D1A7-44E0-93B3-029F17D48E22}" dt="2021-12-15T10:26:41.482" v="968" actId="47"/>
        <pc:sldMkLst>
          <pc:docMk/>
          <pc:sldMk cId="2080042656" sldId="256"/>
        </pc:sldMkLst>
      </pc:sldChg>
      <pc:sldChg chg="addSp delSp modSp mod ord modAnim">
        <pc:chgData name="Pascalle Cup" userId="abbe84a0-611b-406e-b251-e8b4b71c069a" providerId="ADAL" clId="{A116CB69-D1A7-44E0-93B3-029F17D48E22}" dt="2021-12-15T10:01:53.348" v="407"/>
        <pc:sldMkLst>
          <pc:docMk/>
          <pc:sldMk cId="1905530010" sldId="258"/>
        </pc:sldMkLst>
        <pc:spChg chg="add mod">
          <ac:chgData name="Pascalle Cup" userId="abbe84a0-611b-406e-b251-e8b4b71c069a" providerId="ADAL" clId="{A116CB69-D1A7-44E0-93B3-029F17D48E22}" dt="2021-12-15T09:57:28.239" v="358" actId="113"/>
          <ac:spMkLst>
            <pc:docMk/>
            <pc:sldMk cId="1905530010" sldId="258"/>
            <ac:spMk id="2" creationId="{BD2C03F5-D28A-4B37-B067-3BE8A098B850}"/>
          </ac:spMkLst>
        </pc:spChg>
        <pc:spChg chg="add mod">
          <ac:chgData name="Pascalle Cup" userId="abbe84a0-611b-406e-b251-e8b4b71c069a" providerId="ADAL" clId="{A116CB69-D1A7-44E0-93B3-029F17D48E22}" dt="2021-12-15T09:58:53.409" v="377" actId="1076"/>
          <ac:spMkLst>
            <pc:docMk/>
            <pc:sldMk cId="1905530010" sldId="258"/>
            <ac:spMk id="3" creationId="{7E6B8153-BB86-47AE-B81E-8DCE95B7973A}"/>
          </ac:spMkLst>
        </pc:spChg>
        <pc:spChg chg="add mod">
          <ac:chgData name="Pascalle Cup" userId="abbe84a0-611b-406e-b251-e8b4b71c069a" providerId="ADAL" clId="{A116CB69-D1A7-44E0-93B3-029F17D48E22}" dt="2021-12-15T09:58:20.399" v="369" actId="1076"/>
          <ac:spMkLst>
            <pc:docMk/>
            <pc:sldMk cId="1905530010" sldId="258"/>
            <ac:spMk id="5" creationId="{8350DB64-0ECE-42B3-884E-EDCD0D1AD8A3}"/>
          </ac:spMkLst>
        </pc:spChg>
        <pc:spChg chg="add mod">
          <ac:chgData name="Pascalle Cup" userId="abbe84a0-611b-406e-b251-e8b4b71c069a" providerId="ADAL" clId="{A116CB69-D1A7-44E0-93B3-029F17D48E22}" dt="2021-12-15T09:59:02.198" v="379" actId="1076"/>
          <ac:spMkLst>
            <pc:docMk/>
            <pc:sldMk cId="1905530010" sldId="258"/>
            <ac:spMk id="7" creationId="{208C2BFC-EB56-4678-BC47-4F259AB84B96}"/>
          </ac:spMkLst>
        </pc:spChg>
        <pc:spChg chg="add mod">
          <ac:chgData name="Pascalle Cup" userId="abbe84a0-611b-406e-b251-e8b4b71c069a" providerId="ADAL" clId="{A116CB69-D1A7-44E0-93B3-029F17D48E22}" dt="2021-12-15T09:59:10.493" v="381" actId="1076"/>
          <ac:spMkLst>
            <pc:docMk/>
            <pc:sldMk cId="1905530010" sldId="258"/>
            <ac:spMk id="8" creationId="{D1C650F3-946F-4863-8618-F99AB3C9542D}"/>
          </ac:spMkLst>
        </pc:spChg>
        <pc:spChg chg="add mod">
          <ac:chgData name="Pascalle Cup" userId="abbe84a0-611b-406e-b251-e8b4b71c069a" providerId="ADAL" clId="{A116CB69-D1A7-44E0-93B3-029F17D48E22}" dt="2021-12-15T09:59:57.801" v="388" actId="1076"/>
          <ac:spMkLst>
            <pc:docMk/>
            <pc:sldMk cId="1905530010" sldId="258"/>
            <ac:spMk id="11" creationId="{BDFD2F64-69B8-4525-9790-C6B6DDFAC9E7}"/>
          </ac:spMkLst>
        </pc:spChg>
        <pc:spChg chg="add mod">
          <ac:chgData name="Pascalle Cup" userId="abbe84a0-611b-406e-b251-e8b4b71c069a" providerId="ADAL" clId="{A116CB69-D1A7-44E0-93B3-029F17D48E22}" dt="2021-12-15T10:00:05.488" v="390" actId="1076"/>
          <ac:spMkLst>
            <pc:docMk/>
            <pc:sldMk cId="1905530010" sldId="258"/>
            <ac:spMk id="12" creationId="{7464A7AA-DAA8-4E8C-9379-EA0C83B2529E}"/>
          </ac:spMkLst>
        </pc:spChg>
        <pc:spChg chg="add mod">
          <ac:chgData name="Pascalle Cup" userId="abbe84a0-611b-406e-b251-e8b4b71c069a" providerId="ADAL" clId="{A116CB69-D1A7-44E0-93B3-029F17D48E22}" dt="2021-12-15T10:01:00.668" v="400" actId="1076"/>
          <ac:spMkLst>
            <pc:docMk/>
            <pc:sldMk cId="1905530010" sldId="258"/>
            <ac:spMk id="13" creationId="{DFAA1D14-1E49-4800-9D38-4BF5CEA03CD6}"/>
          </ac:spMkLst>
        </pc:spChg>
        <pc:picChg chg="add del mod">
          <ac:chgData name="Pascalle Cup" userId="abbe84a0-611b-406e-b251-e8b4b71c069a" providerId="ADAL" clId="{A116CB69-D1A7-44E0-93B3-029F17D48E22}" dt="2021-12-15T09:58:44.749" v="373"/>
          <ac:picMkLst>
            <pc:docMk/>
            <pc:sldMk cId="1905530010" sldId="258"/>
            <ac:picMk id="6" creationId="{EC8EA2CE-7019-4987-B88F-D68B1519AFC2}"/>
          </ac:picMkLst>
        </pc:picChg>
        <pc:picChg chg="add del mod">
          <ac:chgData name="Pascalle Cup" userId="abbe84a0-611b-406e-b251-e8b4b71c069a" providerId="ADAL" clId="{A116CB69-D1A7-44E0-93B3-029F17D48E22}" dt="2021-12-15T09:59:29.938" v="383"/>
          <ac:picMkLst>
            <pc:docMk/>
            <pc:sldMk cId="1905530010" sldId="258"/>
            <ac:picMk id="9" creationId="{9DAD4F61-B404-4D3E-8928-2AEA782C5356}"/>
          </ac:picMkLst>
        </pc:picChg>
        <pc:picChg chg="add del mod">
          <ac:chgData name="Pascalle Cup" userId="abbe84a0-611b-406e-b251-e8b4b71c069a" providerId="ADAL" clId="{A116CB69-D1A7-44E0-93B3-029F17D48E22}" dt="2021-12-15T09:59:38.832" v="385"/>
          <ac:picMkLst>
            <pc:docMk/>
            <pc:sldMk cId="1905530010" sldId="258"/>
            <ac:picMk id="10" creationId="{BDAA8BB2-C11F-45B1-B70E-9D26DDC6681E}"/>
          </ac:picMkLst>
        </pc:picChg>
        <pc:picChg chg="add mod">
          <ac:chgData name="Pascalle Cup" userId="abbe84a0-611b-406e-b251-e8b4b71c069a" providerId="ADAL" clId="{A116CB69-D1A7-44E0-93B3-029F17D48E22}" dt="2021-12-15T10:00:20.859" v="392" actId="1076"/>
          <ac:picMkLst>
            <pc:docMk/>
            <pc:sldMk cId="1905530010" sldId="258"/>
            <ac:picMk id="1026" creationId="{1DC3811F-55EC-4BD4-9EAB-1CF63C077C78}"/>
          </ac:picMkLst>
        </pc:picChg>
      </pc:sldChg>
      <pc:sldChg chg="addSp delSp modSp del mod">
        <pc:chgData name="Pascalle Cup" userId="abbe84a0-611b-406e-b251-e8b4b71c069a" providerId="ADAL" clId="{A116CB69-D1A7-44E0-93B3-029F17D48E22}" dt="2021-12-15T10:26:37.383" v="967" actId="47"/>
        <pc:sldMkLst>
          <pc:docMk/>
          <pc:sldMk cId="1354467210" sldId="259"/>
        </pc:sldMkLst>
        <pc:spChg chg="add del mod">
          <ac:chgData name="Pascalle Cup" userId="abbe84a0-611b-406e-b251-e8b4b71c069a" providerId="ADAL" clId="{A116CB69-D1A7-44E0-93B3-029F17D48E22}" dt="2021-12-15T10:26:36.665" v="966"/>
          <ac:spMkLst>
            <pc:docMk/>
            <pc:sldMk cId="1354467210" sldId="259"/>
            <ac:spMk id="2" creationId="{1AB78C37-6AEA-4DD2-B1E6-0A08CE72A7B6}"/>
          </ac:spMkLst>
        </pc:spChg>
      </pc:sldChg>
      <pc:sldChg chg="addSp delSp modSp mod">
        <pc:chgData name="Pascalle Cup" userId="abbe84a0-611b-406e-b251-e8b4b71c069a" providerId="ADAL" clId="{A116CB69-D1A7-44E0-93B3-029F17D48E22}" dt="2021-12-15T10:33:53.959" v="1400" actId="14100"/>
        <pc:sldMkLst>
          <pc:docMk/>
          <pc:sldMk cId="741630743" sldId="260"/>
        </pc:sldMkLst>
        <pc:spChg chg="add mod">
          <ac:chgData name="Pascalle Cup" userId="abbe84a0-611b-406e-b251-e8b4b71c069a" providerId="ADAL" clId="{A116CB69-D1A7-44E0-93B3-029F17D48E22}" dt="2021-12-15T10:30:38.829" v="1257" actId="21"/>
          <ac:spMkLst>
            <pc:docMk/>
            <pc:sldMk cId="741630743" sldId="260"/>
            <ac:spMk id="2" creationId="{0273A099-6CEA-4D59-B523-66A0DB46F64B}"/>
          </ac:spMkLst>
        </pc:spChg>
        <pc:spChg chg="add del mod">
          <ac:chgData name="Pascalle Cup" userId="abbe84a0-611b-406e-b251-e8b4b71c069a" providerId="ADAL" clId="{A116CB69-D1A7-44E0-93B3-029F17D48E22}" dt="2021-12-15T10:31:13.955" v="1265"/>
          <ac:spMkLst>
            <pc:docMk/>
            <pc:sldMk cId="741630743" sldId="260"/>
            <ac:spMk id="3" creationId="{DF5211D9-F598-4B76-997E-7D199F015463}"/>
          </ac:spMkLst>
        </pc:spChg>
        <pc:spChg chg="add del mod">
          <ac:chgData name="Pascalle Cup" userId="abbe84a0-611b-406e-b251-e8b4b71c069a" providerId="ADAL" clId="{A116CB69-D1A7-44E0-93B3-029F17D48E22}" dt="2021-12-15T10:31:13.955" v="1263"/>
          <ac:spMkLst>
            <pc:docMk/>
            <pc:sldMk cId="741630743" sldId="260"/>
            <ac:spMk id="4" creationId="{1032D85F-FEF0-4B78-8523-DAB6570151D1}"/>
          </ac:spMkLst>
        </pc:spChg>
        <pc:graphicFrameChg chg="add mod modGraphic">
          <ac:chgData name="Pascalle Cup" userId="abbe84a0-611b-406e-b251-e8b4b71c069a" providerId="ADAL" clId="{A116CB69-D1A7-44E0-93B3-029F17D48E22}" dt="2021-12-15T10:33:53.959" v="1400" actId="14100"/>
          <ac:graphicFrameMkLst>
            <pc:docMk/>
            <pc:sldMk cId="741630743" sldId="260"/>
            <ac:graphicFrameMk id="5" creationId="{560C8CFC-D505-4B65-9075-348F064EF9D7}"/>
          </ac:graphicFrameMkLst>
        </pc:graphicFrameChg>
      </pc:sldChg>
      <pc:sldChg chg="modSp mod">
        <pc:chgData name="Pascalle Cup" userId="abbe84a0-611b-406e-b251-e8b4b71c069a" providerId="ADAL" clId="{A116CB69-D1A7-44E0-93B3-029F17D48E22}" dt="2021-12-15T09:54:40.419" v="161" actId="20577"/>
        <pc:sldMkLst>
          <pc:docMk/>
          <pc:sldMk cId="3113000813" sldId="262"/>
        </pc:sldMkLst>
        <pc:spChg chg="mod">
          <ac:chgData name="Pascalle Cup" userId="abbe84a0-611b-406e-b251-e8b4b71c069a" providerId="ADAL" clId="{A116CB69-D1A7-44E0-93B3-029F17D48E22}" dt="2021-12-15T09:54:40.419" v="161" actId="20577"/>
          <ac:spMkLst>
            <pc:docMk/>
            <pc:sldMk cId="3113000813" sldId="262"/>
            <ac:spMk id="14" creationId="{34019E64-6C15-4C0C-89F2-180C494CD2A3}"/>
          </ac:spMkLst>
        </pc:spChg>
      </pc:sldChg>
      <pc:sldChg chg="delSp modSp add mod">
        <pc:chgData name="Pascalle Cup" userId="abbe84a0-611b-406e-b251-e8b4b71c069a" providerId="ADAL" clId="{A116CB69-D1A7-44E0-93B3-029F17D48E22}" dt="2021-12-15T09:55:15.098" v="201" actId="313"/>
        <pc:sldMkLst>
          <pc:docMk/>
          <pc:sldMk cId="1380143520" sldId="263"/>
        </pc:sldMkLst>
        <pc:spChg chg="mod">
          <ac:chgData name="Pascalle Cup" userId="abbe84a0-611b-406e-b251-e8b4b71c069a" providerId="ADAL" clId="{A116CB69-D1A7-44E0-93B3-029F17D48E22}" dt="2021-12-15T09:55:15.098" v="201" actId="313"/>
          <ac:spMkLst>
            <pc:docMk/>
            <pc:sldMk cId="1380143520" sldId="263"/>
            <ac:spMk id="2" creationId="{4411D62D-0943-433A-B042-11C61B4A5EA6}"/>
          </ac:spMkLst>
        </pc:spChg>
        <pc:spChg chg="del">
          <ac:chgData name="Pascalle Cup" userId="abbe84a0-611b-406e-b251-e8b4b71c069a" providerId="ADAL" clId="{A116CB69-D1A7-44E0-93B3-029F17D48E22}" dt="2021-12-15T09:51:19.880" v="12" actId="478"/>
          <ac:spMkLst>
            <pc:docMk/>
            <pc:sldMk cId="1380143520" sldId="263"/>
            <ac:spMk id="3" creationId="{ECAFB6DB-D956-42C4-BDFD-08C56F2A9C4C}"/>
          </ac:spMkLst>
        </pc:spChg>
      </pc:sldChg>
      <pc:sldChg chg="modSp add mod modAnim">
        <pc:chgData name="Pascalle Cup" userId="abbe84a0-611b-406e-b251-e8b4b71c069a" providerId="ADAL" clId="{A116CB69-D1A7-44E0-93B3-029F17D48E22}" dt="2021-12-15T09:52:28.179" v="116"/>
        <pc:sldMkLst>
          <pc:docMk/>
          <pc:sldMk cId="4116357407" sldId="264"/>
        </pc:sldMkLst>
        <pc:spChg chg="mod">
          <ac:chgData name="Pascalle Cup" userId="abbe84a0-611b-406e-b251-e8b4b71c069a" providerId="ADAL" clId="{A116CB69-D1A7-44E0-93B3-029F17D48E22}" dt="2021-12-15T09:52:11.429" v="115" actId="207"/>
          <ac:spMkLst>
            <pc:docMk/>
            <pc:sldMk cId="4116357407" sldId="264"/>
            <ac:spMk id="8" creationId="{39A41E6F-3AC8-41F3-BC29-EF27252108BD}"/>
          </ac:spMkLst>
        </pc:spChg>
      </pc:sldChg>
      <pc:sldChg chg="add modAnim">
        <pc:chgData name="Pascalle Cup" userId="abbe84a0-611b-406e-b251-e8b4b71c069a" providerId="ADAL" clId="{A116CB69-D1A7-44E0-93B3-029F17D48E22}" dt="2021-12-15T09:52:45.179" v="117"/>
        <pc:sldMkLst>
          <pc:docMk/>
          <pc:sldMk cId="3995341215" sldId="265"/>
        </pc:sldMkLst>
      </pc:sldChg>
      <pc:sldChg chg="modSp add mod">
        <pc:chgData name="Pascalle Cup" userId="abbe84a0-611b-406e-b251-e8b4b71c069a" providerId="ADAL" clId="{A116CB69-D1A7-44E0-93B3-029F17D48E22}" dt="2021-12-15T10:24:17.400" v="884" actId="207"/>
        <pc:sldMkLst>
          <pc:docMk/>
          <pc:sldMk cId="3711198205" sldId="266"/>
        </pc:sldMkLst>
        <pc:spChg chg="mod">
          <ac:chgData name="Pascalle Cup" userId="abbe84a0-611b-406e-b251-e8b4b71c069a" providerId="ADAL" clId="{A116CB69-D1A7-44E0-93B3-029F17D48E22}" dt="2021-12-15T10:24:17.400" v="884" actId="207"/>
          <ac:spMkLst>
            <pc:docMk/>
            <pc:sldMk cId="3711198205" sldId="266"/>
            <ac:spMk id="3" creationId="{00000000-0000-0000-0000-000000000000}"/>
          </ac:spMkLst>
        </pc:spChg>
      </pc:sldChg>
      <pc:sldChg chg="add">
        <pc:chgData name="Pascalle Cup" userId="abbe84a0-611b-406e-b251-e8b4b71c069a" providerId="ADAL" clId="{A116CB69-D1A7-44E0-93B3-029F17D48E22}" dt="2021-12-15T09:50:18.331" v="9"/>
        <pc:sldMkLst>
          <pc:docMk/>
          <pc:sldMk cId="2903796353" sldId="267"/>
        </pc:sldMkLst>
      </pc:sldChg>
      <pc:sldChg chg="add del">
        <pc:chgData name="Pascalle Cup" userId="abbe84a0-611b-406e-b251-e8b4b71c069a" providerId="ADAL" clId="{A116CB69-D1A7-44E0-93B3-029F17D48E22}" dt="2021-12-15T10:25:33.281" v="885" actId="47"/>
        <pc:sldMkLst>
          <pc:docMk/>
          <pc:sldMk cId="815989391" sldId="268"/>
        </pc:sldMkLst>
      </pc:sldChg>
      <pc:sldChg chg="addSp delSp modSp new mod modAnim">
        <pc:chgData name="Pascalle Cup" userId="abbe84a0-611b-406e-b251-e8b4b71c069a" providerId="ADAL" clId="{A116CB69-D1A7-44E0-93B3-029F17D48E22}" dt="2021-12-15T10:10:08.268" v="814" actId="20577"/>
        <pc:sldMkLst>
          <pc:docMk/>
          <pc:sldMk cId="3195063848" sldId="269"/>
        </pc:sldMkLst>
        <pc:spChg chg="add mod">
          <ac:chgData name="Pascalle Cup" userId="abbe84a0-611b-406e-b251-e8b4b71c069a" providerId="ADAL" clId="{A116CB69-D1A7-44E0-93B3-029F17D48E22}" dt="2021-12-15T10:06:52.368" v="782" actId="1076"/>
          <ac:spMkLst>
            <pc:docMk/>
            <pc:sldMk cId="3195063848" sldId="269"/>
            <ac:spMk id="2" creationId="{10E0DFF6-641D-4D78-B977-0CF1B1456EDB}"/>
          </ac:spMkLst>
        </pc:spChg>
        <pc:spChg chg="add del mod">
          <ac:chgData name="Pascalle Cup" userId="abbe84a0-611b-406e-b251-e8b4b71c069a" providerId="ADAL" clId="{A116CB69-D1A7-44E0-93B3-029F17D48E22}" dt="2021-12-15T10:03:40.238" v="484" actId="478"/>
          <ac:spMkLst>
            <pc:docMk/>
            <pc:sldMk cId="3195063848" sldId="269"/>
            <ac:spMk id="3" creationId="{31CA2B76-FA78-4F27-9DC7-16E308731CAC}"/>
          </ac:spMkLst>
        </pc:spChg>
        <pc:spChg chg="add del mod">
          <ac:chgData name="Pascalle Cup" userId="abbe84a0-611b-406e-b251-e8b4b71c069a" providerId="ADAL" clId="{A116CB69-D1A7-44E0-93B3-029F17D48E22}" dt="2021-12-15T10:03:42.688" v="485" actId="478"/>
          <ac:spMkLst>
            <pc:docMk/>
            <pc:sldMk cId="3195063848" sldId="269"/>
            <ac:spMk id="4" creationId="{3F559378-E5B7-46C9-A797-5D5D4EEF2240}"/>
          </ac:spMkLst>
        </pc:spChg>
        <pc:graphicFrameChg chg="add mod modGraphic">
          <ac:chgData name="Pascalle Cup" userId="abbe84a0-611b-406e-b251-e8b4b71c069a" providerId="ADAL" clId="{A116CB69-D1A7-44E0-93B3-029F17D48E22}" dt="2021-12-15T10:10:08.268" v="814" actId="20577"/>
          <ac:graphicFrameMkLst>
            <pc:docMk/>
            <pc:sldMk cId="3195063848" sldId="269"/>
            <ac:graphicFrameMk id="5" creationId="{AFCD5E31-8091-4683-9920-0D028E3FECAD}"/>
          </ac:graphicFrameMkLst>
        </pc:graphicFrameChg>
      </pc:sldChg>
      <pc:sldChg chg="addSp modSp new mod">
        <pc:chgData name="Pascalle Cup" userId="abbe84a0-611b-406e-b251-e8b4b71c069a" providerId="ADAL" clId="{A116CB69-D1A7-44E0-93B3-029F17D48E22}" dt="2021-12-15T10:10:00.127" v="791" actId="1076"/>
        <pc:sldMkLst>
          <pc:docMk/>
          <pc:sldMk cId="2345669298" sldId="270"/>
        </pc:sldMkLst>
        <pc:spChg chg="add mod">
          <ac:chgData name="Pascalle Cup" userId="abbe84a0-611b-406e-b251-e8b4b71c069a" providerId="ADAL" clId="{A116CB69-D1A7-44E0-93B3-029F17D48E22}" dt="2021-12-15T10:10:00.127" v="791" actId="1076"/>
          <ac:spMkLst>
            <pc:docMk/>
            <pc:sldMk cId="2345669298" sldId="270"/>
            <ac:spMk id="2" creationId="{B4CA516B-9AFF-44C3-92C6-B765C8577F18}"/>
          </ac:spMkLst>
        </pc:spChg>
      </pc:sldChg>
      <pc:sldChg chg="add">
        <pc:chgData name="Pascalle Cup" userId="abbe84a0-611b-406e-b251-e8b4b71c069a" providerId="ADAL" clId="{A116CB69-D1A7-44E0-93B3-029F17D48E22}" dt="2021-12-15T10:10:59.108" v="816"/>
        <pc:sldMkLst>
          <pc:docMk/>
          <pc:sldMk cId="1523944084" sldId="271"/>
        </pc:sldMkLst>
      </pc:sldChg>
      <pc:sldChg chg="addSp modSp new mod">
        <pc:chgData name="Pascalle Cup" userId="abbe84a0-611b-406e-b251-e8b4b71c069a" providerId="ADAL" clId="{A116CB69-D1A7-44E0-93B3-029F17D48E22}" dt="2021-12-15T10:27:18.463" v="969" actId="113"/>
        <pc:sldMkLst>
          <pc:docMk/>
          <pc:sldMk cId="3538979522" sldId="272"/>
        </pc:sldMkLst>
        <pc:spChg chg="add mod">
          <ac:chgData name="Pascalle Cup" userId="abbe84a0-611b-406e-b251-e8b4b71c069a" providerId="ADAL" clId="{A116CB69-D1A7-44E0-93B3-029F17D48E22}" dt="2021-12-15T10:23:20.435" v="836" actId="1076"/>
          <ac:spMkLst>
            <pc:docMk/>
            <pc:sldMk cId="3538979522" sldId="272"/>
            <ac:spMk id="3" creationId="{C4E94F9D-FA6B-4126-B02A-B30049398076}"/>
          </ac:spMkLst>
        </pc:spChg>
        <pc:spChg chg="add mod">
          <ac:chgData name="Pascalle Cup" userId="abbe84a0-611b-406e-b251-e8b4b71c069a" providerId="ADAL" clId="{A116CB69-D1A7-44E0-93B3-029F17D48E22}" dt="2021-12-15T10:23:17.970" v="835" actId="1076"/>
          <ac:spMkLst>
            <pc:docMk/>
            <pc:sldMk cId="3538979522" sldId="272"/>
            <ac:spMk id="5" creationId="{D1FB7DE4-6228-44F8-80D8-ED929019D55C}"/>
          </ac:spMkLst>
        </pc:spChg>
        <pc:spChg chg="add mod">
          <ac:chgData name="Pascalle Cup" userId="abbe84a0-611b-406e-b251-e8b4b71c069a" providerId="ADAL" clId="{A116CB69-D1A7-44E0-93B3-029F17D48E22}" dt="2021-12-15T10:27:18.463" v="969" actId="113"/>
          <ac:spMkLst>
            <pc:docMk/>
            <pc:sldMk cId="3538979522" sldId="272"/>
            <ac:spMk id="7" creationId="{020570D6-5492-418F-8272-2191094E69B4}"/>
          </ac:spMkLst>
        </pc:spChg>
        <pc:spChg chg="add mod">
          <ac:chgData name="Pascalle Cup" userId="abbe84a0-611b-406e-b251-e8b4b71c069a" providerId="ADAL" clId="{A116CB69-D1A7-44E0-93B3-029F17D48E22}" dt="2021-12-15T10:23:47.507" v="881" actId="1076"/>
          <ac:spMkLst>
            <pc:docMk/>
            <pc:sldMk cId="3538979522" sldId="272"/>
            <ac:spMk id="8" creationId="{A9355219-EC03-4A53-A15F-3E0CC3CC9B11}"/>
          </ac:spMkLst>
        </pc:spChg>
      </pc:sldChg>
      <pc:sldChg chg="addSp delSp modSp add del mod">
        <pc:chgData name="Pascalle Cup" userId="abbe84a0-611b-406e-b251-e8b4b71c069a" providerId="ADAL" clId="{A116CB69-D1A7-44E0-93B3-029F17D48E22}" dt="2021-12-15T10:35:24.876" v="1416" actId="47"/>
        <pc:sldMkLst>
          <pc:docMk/>
          <pc:sldMk cId="620353412" sldId="273"/>
        </pc:sldMkLst>
        <pc:spChg chg="del">
          <ac:chgData name="Pascalle Cup" userId="abbe84a0-611b-406e-b251-e8b4b71c069a" providerId="ADAL" clId="{A116CB69-D1A7-44E0-93B3-029F17D48E22}" dt="2021-12-15T10:34:46.974" v="1403" actId="478"/>
          <ac:spMkLst>
            <pc:docMk/>
            <pc:sldMk cId="620353412" sldId="273"/>
            <ac:spMk id="2" creationId="{279B6301-3C3B-4827-AD7F-C8618E6315F5}"/>
          </ac:spMkLst>
        </pc:spChg>
        <pc:spChg chg="add del mod">
          <ac:chgData name="Pascalle Cup" userId="abbe84a0-611b-406e-b251-e8b4b71c069a" providerId="ADAL" clId="{A116CB69-D1A7-44E0-93B3-029F17D48E22}" dt="2021-12-15T10:34:49.078" v="1404" actId="478"/>
          <ac:spMkLst>
            <pc:docMk/>
            <pc:sldMk cId="620353412" sldId="273"/>
            <ac:spMk id="5" creationId="{265766B3-C083-4B00-94D7-4F9D3CD10594}"/>
          </ac:spMkLst>
        </pc:spChg>
        <pc:picChg chg="del mod">
          <ac:chgData name="Pascalle Cup" userId="abbe84a0-611b-406e-b251-e8b4b71c069a" providerId="ADAL" clId="{A116CB69-D1A7-44E0-93B3-029F17D48E22}" dt="2021-12-15T10:35:01.809" v="1408" actId="21"/>
          <ac:picMkLst>
            <pc:docMk/>
            <pc:sldMk cId="620353412" sldId="273"/>
            <ac:picMk id="4" creationId="{67EB9C81-D068-452B-8318-66025B428331}"/>
          </ac:picMkLst>
        </pc:picChg>
      </pc:sldChg>
      <pc:sldChg chg="addSp delSp modSp new mod setBg">
        <pc:chgData name="Pascalle Cup" userId="abbe84a0-611b-406e-b251-e8b4b71c069a" providerId="ADAL" clId="{A116CB69-D1A7-44E0-93B3-029F17D48E22}" dt="2021-12-15T10:35:21.593" v="1415" actId="26606"/>
        <pc:sldMkLst>
          <pc:docMk/>
          <pc:sldMk cId="1297577014" sldId="274"/>
        </pc:sldMkLst>
        <pc:spChg chg="del">
          <ac:chgData name="Pascalle Cup" userId="abbe84a0-611b-406e-b251-e8b4b71c069a" providerId="ADAL" clId="{A116CB69-D1A7-44E0-93B3-029F17D48E22}" dt="2021-12-15T10:35:12.277" v="1411" actId="478"/>
          <ac:spMkLst>
            <pc:docMk/>
            <pc:sldMk cId="1297577014" sldId="274"/>
            <ac:spMk id="2" creationId="{3A097837-FC0A-45CC-8C7F-B4E986C002E2}"/>
          </ac:spMkLst>
        </pc:spChg>
        <pc:spChg chg="del">
          <ac:chgData name="Pascalle Cup" userId="abbe84a0-611b-406e-b251-e8b4b71c069a" providerId="ADAL" clId="{A116CB69-D1A7-44E0-93B3-029F17D48E22}" dt="2021-12-15T10:35:16.294" v="1412" actId="478"/>
          <ac:spMkLst>
            <pc:docMk/>
            <pc:sldMk cId="1297577014" sldId="274"/>
            <ac:spMk id="3" creationId="{866B9E01-1AF3-42A1-9EFD-F81CC3BE9872}"/>
          </ac:spMkLst>
        </pc:spChg>
        <pc:spChg chg="add del">
          <ac:chgData name="Pascalle Cup" userId="abbe84a0-611b-406e-b251-e8b4b71c069a" providerId="ADAL" clId="{A116CB69-D1A7-44E0-93B3-029F17D48E22}" dt="2021-12-15T10:35:21.593" v="1414" actId="26606"/>
          <ac:spMkLst>
            <pc:docMk/>
            <pc:sldMk cId="1297577014" sldId="274"/>
            <ac:spMk id="9" creationId="{82A5F716-98EF-42EF-A471-87C6DFDCC799}"/>
          </ac:spMkLst>
        </pc:spChg>
        <pc:spChg chg="add del">
          <ac:chgData name="Pascalle Cup" userId="abbe84a0-611b-406e-b251-e8b4b71c069a" providerId="ADAL" clId="{A116CB69-D1A7-44E0-93B3-029F17D48E22}" dt="2021-12-15T10:35:21.593" v="1414" actId="26606"/>
          <ac:spMkLst>
            <pc:docMk/>
            <pc:sldMk cId="1297577014" sldId="274"/>
            <ac:spMk id="11" creationId="{B87687D8-4EF1-4EF2-BF7E-74BB4A3D1806}"/>
          </ac:spMkLst>
        </pc:spChg>
        <pc:picChg chg="add mod">
          <ac:chgData name="Pascalle Cup" userId="abbe84a0-611b-406e-b251-e8b4b71c069a" providerId="ADAL" clId="{A116CB69-D1A7-44E0-93B3-029F17D48E22}" dt="2021-12-15T10:35:21.593" v="1415" actId="26606"/>
          <ac:picMkLst>
            <pc:docMk/>
            <pc:sldMk cId="1297577014" sldId="274"/>
            <ac:picMk id="4" creationId="{4D62BD56-7AF2-4A89-998B-217E7797D670}"/>
          </ac:picMkLst>
        </pc:picChg>
        <pc:cxnChg chg="add">
          <ac:chgData name="Pascalle Cup" userId="abbe84a0-611b-406e-b251-e8b4b71c069a" providerId="ADAL" clId="{A116CB69-D1A7-44E0-93B3-029F17D48E22}" dt="2021-12-15T10:35:21.593" v="1415" actId="26606"/>
          <ac:cxnSpMkLst>
            <pc:docMk/>
            <pc:sldMk cId="1297577014" sldId="274"/>
            <ac:cxnSpMk id="13" creationId="{22F6364A-B358-4BEE-B158-0734D2C938D4}"/>
          </ac:cxnSpMkLst>
        </pc:cxnChg>
      </pc:sldChg>
      <pc:sldChg chg="addSp modSp new mod">
        <pc:chgData name="Pascalle Cup" userId="abbe84a0-611b-406e-b251-e8b4b71c069a" providerId="ADAL" clId="{A116CB69-D1A7-44E0-93B3-029F17D48E22}" dt="2021-12-17T09:52:18.270" v="1518" actId="122"/>
        <pc:sldMkLst>
          <pc:docMk/>
          <pc:sldMk cId="2196555051" sldId="275"/>
        </pc:sldMkLst>
        <pc:spChg chg="add mod">
          <ac:chgData name="Pascalle Cup" userId="abbe84a0-611b-406e-b251-e8b4b71c069a" providerId="ADAL" clId="{A116CB69-D1A7-44E0-93B3-029F17D48E22}" dt="2021-12-17T09:52:18.270" v="1518" actId="122"/>
          <ac:spMkLst>
            <pc:docMk/>
            <pc:sldMk cId="2196555051" sldId="275"/>
            <ac:spMk id="2" creationId="{E70926F9-EE4D-4F47-8153-7E237BF37A16}"/>
          </ac:spMkLst>
        </pc:spChg>
      </pc:sldChg>
      <pc:sldMasterChg chg="add addSldLayout">
        <pc:chgData name="Pascalle Cup" userId="abbe84a0-611b-406e-b251-e8b4b71c069a" providerId="ADAL" clId="{A116CB69-D1A7-44E0-93B3-029F17D48E22}" dt="2021-12-15T09:50:12.329" v="2" actId="27028"/>
        <pc:sldMasterMkLst>
          <pc:docMk/>
          <pc:sldMasterMk cId="2584341054" sldId="2147483660"/>
        </pc:sldMasterMkLst>
        <pc:sldLayoutChg chg="add">
          <pc:chgData name="Pascalle Cup" userId="abbe84a0-611b-406e-b251-e8b4b71c069a" providerId="ADAL" clId="{A116CB69-D1A7-44E0-93B3-029F17D48E22}" dt="2021-12-15T09:50:10.509" v="0" actId="27028"/>
          <pc:sldLayoutMkLst>
            <pc:docMk/>
            <pc:sldMasterMk cId="2584341054" sldId="2147483660"/>
            <pc:sldLayoutMk cId="148183564" sldId="2147483661"/>
          </pc:sldLayoutMkLst>
        </pc:sldLayoutChg>
        <pc:sldLayoutChg chg="add">
          <pc:chgData name="Pascalle Cup" userId="abbe84a0-611b-406e-b251-e8b4b71c069a" providerId="ADAL" clId="{A116CB69-D1A7-44E0-93B3-029F17D48E22}" dt="2021-12-15T09:50:12.329" v="2" actId="27028"/>
          <pc:sldLayoutMkLst>
            <pc:docMk/>
            <pc:sldMasterMk cId="2584341054" sldId="2147483660"/>
            <pc:sldLayoutMk cId="488905703" sldId="2147483662"/>
          </pc:sldLayoutMkLst>
        </pc:sldLayoutChg>
      </pc:sldMasterChg>
      <pc:sldMasterChg chg="replId addSldLayout modSldLayout">
        <pc:chgData name="Pascalle Cup" userId="abbe84a0-611b-406e-b251-e8b4b71c069a" providerId="ADAL" clId="{A116CB69-D1A7-44E0-93B3-029F17D48E22}" dt="2021-12-15T10:10:59.108" v="815" actId="27028"/>
        <pc:sldMasterMkLst>
          <pc:docMk/>
          <pc:sldMasterMk cId="924108734" sldId="2147483665"/>
        </pc:sldMasterMkLst>
        <pc:sldLayoutChg chg="replId">
          <pc:chgData name="Pascalle Cup" userId="abbe84a0-611b-406e-b251-e8b4b71c069a" providerId="ADAL" clId="{A116CB69-D1A7-44E0-93B3-029F17D48E22}" dt="2021-12-15T09:50:12.329" v="2" actId="27028"/>
          <pc:sldLayoutMkLst>
            <pc:docMk/>
            <pc:sldMasterMk cId="924108734" sldId="2147483665"/>
            <pc:sldLayoutMk cId="3443441512" sldId="2147483666"/>
          </pc:sldLayoutMkLst>
        </pc:sldLayoutChg>
        <pc:sldLayoutChg chg="add">
          <pc:chgData name="Pascalle Cup" userId="abbe84a0-611b-406e-b251-e8b4b71c069a" providerId="ADAL" clId="{A116CB69-D1A7-44E0-93B3-029F17D48E22}" dt="2021-12-15T10:10:59.108" v="815" actId="27028"/>
          <pc:sldLayoutMkLst>
            <pc:docMk/>
            <pc:sldMasterMk cId="924108734" sldId="2147483665"/>
            <pc:sldLayoutMk cId="3614386730" sldId="2147483679"/>
          </pc:sldLayoutMkLst>
        </pc:sldLayoutChg>
      </pc:sldMasterChg>
      <pc:sldMasterChg chg="add del addSldLayout delSldLayout">
        <pc:chgData name="Pascalle Cup" userId="abbe84a0-611b-406e-b251-e8b4b71c069a" providerId="ADAL" clId="{A116CB69-D1A7-44E0-93B3-029F17D48E22}" dt="2021-12-15T10:35:24.876" v="1416" actId="47"/>
        <pc:sldMasterMkLst>
          <pc:docMk/>
          <pc:sldMasterMk cId="1178768521" sldId="2147483671"/>
        </pc:sldMasterMkLst>
        <pc:sldLayoutChg chg="add del">
          <pc:chgData name="Pascalle Cup" userId="abbe84a0-611b-406e-b251-e8b4b71c069a" providerId="ADAL" clId="{A116CB69-D1A7-44E0-93B3-029F17D48E22}" dt="2021-12-15T10:35:24.876" v="1416" actId="47"/>
          <pc:sldLayoutMkLst>
            <pc:docMk/>
            <pc:sldMasterMk cId="1178768521" sldId="2147483671"/>
            <pc:sldLayoutMk cId="2897093928" sldId="2147483663"/>
          </pc:sldLayoutMkLst>
        </pc:sldLayoutChg>
      </pc:sldMasterChg>
      <pc:sldMasterChg chg="replId">
        <pc:chgData name="Pascalle Cup" userId="abbe84a0-611b-406e-b251-e8b4b71c069a" providerId="ADAL" clId="{A116CB69-D1A7-44E0-93B3-029F17D48E22}" dt="2021-12-15T10:34:35.043" v="1401" actId="27028"/>
        <pc:sldMasterMkLst>
          <pc:docMk/>
          <pc:sldMasterMk cId="1487589863" sldId="2147483680"/>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B3D68B-BEC6-4B08-83D7-56058ADAFAC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l-NL"/>
        </a:p>
      </dgm:t>
    </dgm:pt>
    <dgm:pt modelId="{8B5A321C-BFAE-40BC-ABF5-103E07E771DE}">
      <dgm:prSet phldrT="[Tekst]"/>
      <dgm:spPr/>
      <dgm:t>
        <a:bodyPr/>
        <a:lstStyle/>
        <a:p>
          <a:r>
            <a:rPr lang="nl-NL" dirty="0"/>
            <a:t>Sociale leefbaarheid: </a:t>
          </a:r>
        </a:p>
      </dgm:t>
    </dgm:pt>
    <dgm:pt modelId="{AC694E1B-9441-4748-A2A1-A0DCFFFF08ED}" type="parTrans" cxnId="{9B48BB27-5CAA-4EAC-804F-2B3977BB6C4C}">
      <dgm:prSet/>
      <dgm:spPr/>
      <dgm:t>
        <a:bodyPr/>
        <a:lstStyle/>
        <a:p>
          <a:endParaRPr lang="nl-NL"/>
        </a:p>
      </dgm:t>
    </dgm:pt>
    <dgm:pt modelId="{45CBDFAD-5623-4F60-BEB6-D02747F937FE}" type="sibTrans" cxnId="{9B48BB27-5CAA-4EAC-804F-2B3977BB6C4C}">
      <dgm:prSet/>
      <dgm:spPr/>
      <dgm:t>
        <a:bodyPr/>
        <a:lstStyle/>
        <a:p>
          <a:endParaRPr lang="nl-NL"/>
        </a:p>
      </dgm:t>
    </dgm:pt>
    <dgm:pt modelId="{3BAF03E9-C8AF-475B-BEA7-D0B214B3B321}">
      <dgm:prSet phldrT="[Tekst]"/>
      <dgm:spPr/>
      <dgm:t>
        <a:bodyPr/>
        <a:lstStyle/>
        <a:p>
          <a:r>
            <a:rPr lang="nl-NL" dirty="0"/>
            <a:t>Sociaal ondernemen</a:t>
          </a:r>
        </a:p>
      </dgm:t>
    </dgm:pt>
    <dgm:pt modelId="{C437460F-F9BB-4743-AA0E-BAE8DF42309C}" type="parTrans" cxnId="{C3ADB843-732C-41C6-B303-72D6EF2D2B95}">
      <dgm:prSet/>
      <dgm:spPr/>
      <dgm:t>
        <a:bodyPr/>
        <a:lstStyle/>
        <a:p>
          <a:endParaRPr lang="nl-NL"/>
        </a:p>
      </dgm:t>
    </dgm:pt>
    <dgm:pt modelId="{3E48BAA9-ABBB-4660-88D3-67907874651F}" type="sibTrans" cxnId="{C3ADB843-732C-41C6-B303-72D6EF2D2B95}">
      <dgm:prSet/>
      <dgm:spPr/>
      <dgm:t>
        <a:bodyPr/>
        <a:lstStyle/>
        <a:p>
          <a:endParaRPr lang="nl-NL"/>
        </a:p>
      </dgm:t>
    </dgm:pt>
    <dgm:pt modelId="{CF3A9A12-D331-4BF1-967C-8CD096FECE07}">
      <dgm:prSet phldrT="[Tekst]"/>
      <dgm:spPr/>
      <dgm:t>
        <a:bodyPr/>
        <a:lstStyle/>
        <a:p>
          <a:r>
            <a:rPr lang="nl-NL" dirty="0"/>
            <a:t>Arbeidsparticipatie </a:t>
          </a:r>
        </a:p>
      </dgm:t>
    </dgm:pt>
    <dgm:pt modelId="{9D9CE686-BC86-4A09-ABCE-4BCB0D3A015A}" type="parTrans" cxnId="{DA107E53-B696-4130-8A1F-AB5D3A2E4734}">
      <dgm:prSet/>
      <dgm:spPr/>
      <dgm:t>
        <a:bodyPr/>
        <a:lstStyle/>
        <a:p>
          <a:endParaRPr lang="nl-NL"/>
        </a:p>
      </dgm:t>
    </dgm:pt>
    <dgm:pt modelId="{EBA44277-F39C-45E7-94AC-999AFC2D09A5}" type="sibTrans" cxnId="{DA107E53-B696-4130-8A1F-AB5D3A2E4734}">
      <dgm:prSet/>
      <dgm:spPr/>
      <dgm:t>
        <a:bodyPr/>
        <a:lstStyle/>
        <a:p>
          <a:endParaRPr lang="nl-NL"/>
        </a:p>
      </dgm:t>
    </dgm:pt>
    <dgm:pt modelId="{3C0852A0-1591-4F3E-B5B1-D6E9A34FAEE4}">
      <dgm:prSet phldrT="[Tekst]"/>
      <dgm:spPr/>
      <dgm:t>
        <a:bodyPr/>
        <a:lstStyle/>
        <a:p>
          <a:r>
            <a:rPr lang="nl-NL" dirty="0"/>
            <a:t>Fysieke leefbaarheid:</a:t>
          </a:r>
        </a:p>
      </dgm:t>
    </dgm:pt>
    <dgm:pt modelId="{1E83D474-60A3-4596-8F1B-7130EE86CE6E}" type="parTrans" cxnId="{6D22D37A-F081-4018-8418-3B2176DFE2C8}">
      <dgm:prSet/>
      <dgm:spPr/>
      <dgm:t>
        <a:bodyPr/>
        <a:lstStyle/>
        <a:p>
          <a:endParaRPr lang="nl-NL"/>
        </a:p>
      </dgm:t>
    </dgm:pt>
    <dgm:pt modelId="{8AAEBFB1-61E9-4949-B64F-269B85F371DE}" type="sibTrans" cxnId="{6D22D37A-F081-4018-8418-3B2176DFE2C8}">
      <dgm:prSet/>
      <dgm:spPr/>
      <dgm:t>
        <a:bodyPr/>
        <a:lstStyle/>
        <a:p>
          <a:endParaRPr lang="nl-NL"/>
        </a:p>
      </dgm:t>
    </dgm:pt>
    <dgm:pt modelId="{B6EFC03B-15AD-49FD-87C5-5DE4F549883C}">
      <dgm:prSet phldrT="[Tekst]"/>
      <dgm:spPr/>
      <dgm:t>
        <a:bodyPr/>
        <a:lstStyle/>
        <a:p>
          <a:r>
            <a:rPr lang="nl-NL" dirty="0"/>
            <a:t>Vergroening </a:t>
          </a:r>
        </a:p>
      </dgm:t>
    </dgm:pt>
    <dgm:pt modelId="{69AF77F5-0CD9-496F-88DF-0335DB8452BD}" type="parTrans" cxnId="{E8475DA9-0016-485C-AC9C-107C21320628}">
      <dgm:prSet/>
      <dgm:spPr/>
      <dgm:t>
        <a:bodyPr/>
        <a:lstStyle/>
        <a:p>
          <a:endParaRPr lang="nl-NL"/>
        </a:p>
      </dgm:t>
    </dgm:pt>
    <dgm:pt modelId="{C56AC97D-8BAA-42F5-A847-95CDA5C86E8E}" type="sibTrans" cxnId="{E8475DA9-0016-485C-AC9C-107C21320628}">
      <dgm:prSet/>
      <dgm:spPr/>
      <dgm:t>
        <a:bodyPr/>
        <a:lstStyle/>
        <a:p>
          <a:endParaRPr lang="nl-NL"/>
        </a:p>
      </dgm:t>
    </dgm:pt>
    <dgm:pt modelId="{3CDF795C-E284-4EDB-BB44-D46660573697}">
      <dgm:prSet phldrT="[Tekst]"/>
      <dgm:spPr/>
      <dgm:t>
        <a:bodyPr/>
        <a:lstStyle/>
        <a:p>
          <a:r>
            <a:rPr lang="nl-NL" dirty="0"/>
            <a:t>Afval projecten</a:t>
          </a:r>
        </a:p>
      </dgm:t>
    </dgm:pt>
    <dgm:pt modelId="{9506DCB4-01C8-4A53-BC93-B081885DA638}" type="parTrans" cxnId="{77C48700-C5A0-47DA-A92F-E14947749C74}">
      <dgm:prSet/>
      <dgm:spPr/>
      <dgm:t>
        <a:bodyPr/>
        <a:lstStyle/>
        <a:p>
          <a:endParaRPr lang="nl-NL"/>
        </a:p>
      </dgm:t>
    </dgm:pt>
    <dgm:pt modelId="{4809F46A-76B6-416A-95FF-4E810DC90297}" type="sibTrans" cxnId="{77C48700-C5A0-47DA-A92F-E14947749C74}">
      <dgm:prSet/>
      <dgm:spPr/>
      <dgm:t>
        <a:bodyPr/>
        <a:lstStyle/>
        <a:p>
          <a:endParaRPr lang="nl-NL"/>
        </a:p>
      </dgm:t>
    </dgm:pt>
    <dgm:pt modelId="{53C87F19-2BE6-4F3F-92E7-AB1C19DB9A7C}">
      <dgm:prSet phldrT="[Tekst]"/>
      <dgm:spPr/>
      <dgm:t>
        <a:bodyPr/>
        <a:lstStyle/>
        <a:p>
          <a:r>
            <a:rPr lang="nl-NL" dirty="0"/>
            <a:t>Vergroening</a:t>
          </a:r>
        </a:p>
      </dgm:t>
    </dgm:pt>
    <dgm:pt modelId="{D2C87C07-8D78-4108-BCD2-CE614D3561F2}" type="parTrans" cxnId="{1576BB7D-AA84-4B5F-A1B1-04874DC0C15C}">
      <dgm:prSet/>
      <dgm:spPr/>
      <dgm:t>
        <a:bodyPr/>
        <a:lstStyle/>
        <a:p>
          <a:endParaRPr lang="nl-NL"/>
        </a:p>
      </dgm:t>
    </dgm:pt>
    <dgm:pt modelId="{04F26073-C1B2-42B4-8060-A8B962B6D28C}" type="sibTrans" cxnId="{1576BB7D-AA84-4B5F-A1B1-04874DC0C15C}">
      <dgm:prSet/>
      <dgm:spPr/>
      <dgm:t>
        <a:bodyPr/>
        <a:lstStyle/>
        <a:p>
          <a:endParaRPr lang="nl-NL"/>
        </a:p>
      </dgm:t>
    </dgm:pt>
    <dgm:pt modelId="{163935FA-7E47-4635-A135-6BA25918BB74}">
      <dgm:prSet phldrT="[Tekst]"/>
      <dgm:spPr/>
      <dgm:t>
        <a:bodyPr/>
        <a:lstStyle/>
        <a:p>
          <a:r>
            <a:rPr lang="nl-NL" dirty="0"/>
            <a:t>Armoedebestrijding </a:t>
          </a:r>
        </a:p>
      </dgm:t>
    </dgm:pt>
    <dgm:pt modelId="{EB67ACA5-46E0-47DA-9F1D-EFFF5B44AD6D}" type="parTrans" cxnId="{DA887D33-2E7D-443F-BDB8-3BF60C27EE69}">
      <dgm:prSet/>
      <dgm:spPr/>
      <dgm:t>
        <a:bodyPr/>
        <a:lstStyle/>
        <a:p>
          <a:endParaRPr lang="nl-NL"/>
        </a:p>
      </dgm:t>
    </dgm:pt>
    <dgm:pt modelId="{EF6572F0-25BA-48E4-8467-067D9DA7D084}" type="sibTrans" cxnId="{DA887D33-2E7D-443F-BDB8-3BF60C27EE69}">
      <dgm:prSet/>
      <dgm:spPr/>
      <dgm:t>
        <a:bodyPr/>
        <a:lstStyle/>
        <a:p>
          <a:endParaRPr lang="nl-NL"/>
        </a:p>
      </dgm:t>
    </dgm:pt>
    <dgm:pt modelId="{00284FA8-4B5A-4F13-96A9-F407431B2B17}">
      <dgm:prSet phldrT="[Tekst]"/>
      <dgm:spPr/>
      <dgm:t>
        <a:bodyPr/>
        <a:lstStyle/>
        <a:p>
          <a:r>
            <a:rPr lang="nl-NL" dirty="0"/>
            <a:t>Vergroening </a:t>
          </a:r>
        </a:p>
      </dgm:t>
    </dgm:pt>
    <dgm:pt modelId="{216B0926-B015-4242-B01E-688389AA04CD}" type="parTrans" cxnId="{1D82E16C-AE0B-4CBC-A606-5CC319C6EDE6}">
      <dgm:prSet/>
      <dgm:spPr/>
      <dgm:t>
        <a:bodyPr/>
        <a:lstStyle/>
        <a:p>
          <a:endParaRPr lang="nl-NL"/>
        </a:p>
      </dgm:t>
    </dgm:pt>
    <dgm:pt modelId="{1C5B18BD-6543-4155-868B-2658517AA1F1}" type="sibTrans" cxnId="{1D82E16C-AE0B-4CBC-A606-5CC319C6EDE6}">
      <dgm:prSet/>
      <dgm:spPr/>
      <dgm:t>
        <a:bodyPr/>
        <a:lstStyle/>
        <a:p>
          <a:endParaRPr lang="nl-NL"/>
        </a:p>
      </dgm:t>
    </dgm:pt>
    <dgm:pt modelId="{D3A79EFC-4B0E-4E0F-935A-4FA8B4C80E43}">
      <dgm:prSet phldrT="[Tekst]"/>
      <dgm:spPr/>
      <dgm:t>
        <a:bodyPr/>
        <a:lstStyle/>
        <a:p>
          <a:endParaRPr lang="nl-NL" dirty="0"/>
        </a:p>
      </dgm:t>
    </dgm:pt>
    <dgm:pt modelId="{D1582C2C-B76C-4CA7-B673-38F20A3731D9}" type="parTrans" cxnId="{07C9D1AF-1545-468A-A32B-3C6A53538EA7}">
      <dgm:prSet/>
      <dgm:spPr/>
      <dgm:t>
        <a:bodyPr/>
        <a:lstStyle/>
        <a:p>
          <a:endParaRPr lang="nl-NL"/>
        </a:p>
      </dgm:t>
    </dgm:pt>
    <dgm:pt modelId="{4E30784D-9B33-4AFA-A79D-258A93DBABF8}" type="sibTrans" cxnId="{07C9D1AF-1545-468A-A32B-3C6A53538EA7}">
      <dgm:prSet/>
      <dgm:spPr/>
      <dgm:t>
        <a:bodyPr/>
        <a:lstStyle/>
        <a:p>
          <a:endParaRPr lang="nl-NL"/>
        </a:p>
      </dgm:t>
    </dgm:pt>
    <dgm:pt modelId="{C2BB3347-1292-45D4-ACA4-82000B20155B}">
      <dgm:prSet phldrT="[Tekst]"/>
      <dgm:spPr/>
      <dgm:t>
        <a:bodyPr/>
        <a:lstStyle/>
        <a:p>
          <a:r>
            <a:rPr lang="nl-NL" dirty="0"/>
            <a:t>Wijkschouw + verbeterplannen</a:t>
          </a:r>
        </a:p>
      </dgm:t>
    </dgm:pt>
    <dgm:pt modelId="{CEA8547B-EF6F-4322-9882-4EB7FCA12435}" type="parTrans" cxnId="{E7FA7410-F2D3-4C49-A7D9-A88A80B417A9}">
      <dgm:prSet/>
      <dgm:spPr/>
      <dgm:t>
        <a:bodyPr/>
        <a:lstStyle/>
        <a:p>
          <a:endParaRPr lang="nl-NL"/>
        </a:p>
      </dgm:t>
    </dgm:pt>
    <dgm:pt modelId="{B5F35E54-A103-4AB3-89C6-D0611EAB5885}" type="sibTrans" cxnId="{E7FA7410-F2D3-4C49-A7D9-A88A80B417A9}">
      <dgm:prSet/>
      <dgm:spPr/>
      <dgm:t>
        <a:bodyPr/>
        <a:lstStyle/>
        <a:p>
          <a:endParaRPr lang="nl-NL"/>
        </a:p>
      </dgm:t>
    </dgm:pt>
    <dgm:pt modelId="{ABDD60EB-2030-4833-8AD8-7F738368517A}">
      <dgm:prSet phldrT="[Tekst]"/>
      <dgm:spPr/>
      <dgm:t>
        <a:bodyPr/>
        <a:lstStyle/>
        <a:p>
          <a:r>
            <a:rPr lang="nl-NL" dirty="0"/>
            <a:t>Ontmoetingsplekken creëren</a:t>
          </a:r>
        </a:p>
      </dgm:t>
    </dgm:pt>
    <dgm:pt modelId="{A441A07F-7D11-4B48-9D97-6E9FAFEA7788}" type="parTrans" cxnId="{15F45547-1242-4A56-8706-593DC134980D}">
      <dgm:prSet/>
      <dgm:spPr/>
      <dgm:t>
        <a:bodyPr/>
        <a:lstStyle/>
        <a:p>
          <a:endParaRPr lang="nl-NL"/>
        </a:p>
      </dgm:t>
    </dgm:pt>
    <dgm:pt modelId="{AFF4FB54-B351-43D5-A673-5F4C1F5F2836}" type="sibTrans" cxnId="{15F45547-1242-4A56-8706-593DC134980D}">
      <dgm:prSet/>
      <dgm:spPr/>
      <dgm:t>
        <a:bodyPr/>
        <a:lstStyle/>
        <a:p>
          <a:endParaRPr lang="nl-NL"/>
        </a:p>
      </dgm:t>
    </dgm:pt>
    <dgm:pt modelId="{557A8D4F-B0F7-484C-99D6-7735DCBE901A}" type="pres">
      <dgm:prSet presAssocID="{18B3D68B-BEC6-4B08-83D7-56058ADAFAC2}" presName="Name0" presStyleCnt="0">
        <dgm:presLayoutVars>
          <dgm:dir/>
          <dgm:animLvl val="lvl"/>
          <dgm:resizeHandles/>
        </dgm:presLayoutVars>
      </dgm:prSet>
      <dgm:spPr/>
    </dgm:pt>
    <dgm:pt modelId="{0D020415-22A7-45FA-A5FB-F0D1EE88BE88}" type="pres">
      <dgm:prSet presAssocID="{8B5A321C-BFAE-40BC-ABF5-103E07E771DE}" presName="linNode" presStyleCnt="0"/>
      <dgm:spPr/>
    </dgm:pt>
    <dgm:pt modelId="{81B0F887-3A2A-4DD9-8A1D-4F5FC7C92C38}" type="pres">
      <dgm:prSet presAssocID="{8B5A321C-BFAE-40BC-ABF5-103E07E771DE}" presName="parentShp" presStyleLbl="node1" presStyleIdx="0" presStyleCnt="2">
        <dgm:presLayoutVars>
          <dgm:bulletEnabled val="1"/>
        </dgm:presLayoutVars>
      </dgm:prSet>
      <dgm:spPr/>
    </dgm:pt>
    <dgm:pt modelId="{D7963FEE-FE22-4988-9015-372A8F044514}" type="pres">
      <dgm:prSet presAssocID="{8B5A321C-BFAE-40BC-ABF5-103E07E771DE}" presName="childShp" presStyleLbl="bgAccFollowNode1" presStyleIdx="0" presStyleCnt="2">
        <dgm:presLayoutVars>
          <dgm:bulletEnabled val="1"/>
        </dgm:presLayoutVars>
      </dgm:prSet>
      <dgm:spPr/>
    </dgm:pt>
    <dgm:pt modelId="{A26AE08A-1A6B-42FB-B023-4E0AE35DC55A}" type="pres">
      <dgm:prSet presAssocID="{45CBDFAD-5623-4F60-BEB6-D02747F937FE}" presName="spacing" presStyleCnt="0"/>
      <dgm:spPr/>
    </dgm:pt>
    <dgm:pt modelId="{8B3D784A-D222-46CC-95D1-7F2D8A9F22A4}" type="pres">
      <dgm:prSet presAssocID="{3C0852A0-1591-4F3E-B5B1-D6E9A34FAEE4}" presName="linNode" presStyleCnt="0"/>
      <dgm:spPr/>
    </dgm:pt>
    <dgm:pt modelId="{69AEA118-1768-4F84-A5F3-F1D8FDCA2AFE}" type="pres">
      <dgm:prSet presAssocID="{3C0852A0-1591-4F3E-B5B1-D6E9A34FAEE4}" presName="parentShp" presStyleLbl="node1" presStyleIdx="1" presStyleCnt="2">
        <dgm:presLayoutVars>
          <dgm:bulletEnabled val="1"/>
        </dgm:presLayoutVars>
      </dgm:prSet>
      <dgm:spPr/>
    </dgm:pt>
    <dgm:pt modelId="{3AA62E8C-D247-44D4-B2DB-8287FD4EC0E1}" type="pres">
      <dgm:prSet presAssocID="{3C0852A0-1591-4F3E-B5B1-D6E9A34FAEE4}" presName="childShp" presStyleLbl="bgAccFollowNode1" presStyleIdx="1" presStyleCnt="2">
        <dgm:presLayoutVars>
          <dgm:bulletEnabled val="1"/>
        </dgm:presLayoutVars>
      </dgm:prSet>
      <dgm:spPr/>
    </dgm:pt>
  </dgm:ptLst>
  <dgm:cxnLst>
    <dgm:cxn modelId="{77C48700-C5A0-47DA-A92F-E14947749C74}" srcId="{3C0852A0-1591-4F3E-B5B1-D6E9A34FAEE4}" destId="{3CDF795C-E284-4EDB-BB44-D46660573697}" srcOrd="1" destOrd="0" parTransId="{9506DCB4-01C8-4A53-BC93-B081885DA638}" sibTransId="{4809F46A-76B6-416A-95FF-4E810DC90297}"/>
    <dgm:cxn modelId="{E7FA7410-F2D3-4C49-A7D9-A88A80B417A9}" srcId="{3C0852A0-1591-4F3E-B5B1-D6E9A34FAEE4}" destId="{C2BB3347-1292-45D4-ACA4-82000B20155B}" srcOrd="2" destOrd="0" parTransId="{CEA8547B-EF6F-4322-9882-4EB7FCA12435}" sibTransId="{B5F35E54-A103-4AB3-89C6-D0611EAB5885}"/>
    <dgm:cxn modelId="{E4A9E515-FCC9-4088-8F54-57686586EAEF}" type="presOf" srcId="{53C87F19-2BE6-4F3F-92E7-AB1C19DB9A7C}" destId="{D7963FEE-FE22-4988-9015-372A8F044514}" srcOrd="0" destOrd="2" presId="urn:microsoft.com/office/officeart/2005/8/layout/vList6"/>
    <dgm:cxn modelId="{9B48BB27-5CAA-4EAC-804F-2B3977BB6C4C}" srcId="{18B3D68B-BEC6-4B08-83D7-56058ADAFAC2}" destId="{8B5A321C-BFAE-40BC-ABF5-103E07E771DE}" srcOrd="0" destOrd="0" parTransId="{AC694E1B-9441-4748-A2A1-A0DCFFFF08ED}" sibTransId="{45CBDFAD-5623-4F60-BEB6-D02747F937FE}"/>
    <dgm:cxn modelId="{DA887D33-2E7D-443F-BDB8-3BF60C27EE69}" srcId="{8B5A321C-BFAE-40BC-ABF5-103E07E771DE}" destId="{163935FA-7E47-4635-A135-6BA25918BB74}" srcOrd="3" destOrd="0" parTransId="{EB67ACA5-46E0-47DA-9F1D-EFFF5B44AD6D}" sibTransId="{EF6572F0-25BA-48E4-8467-067D9DA7D084}"/>
    <dgm:cxn modelId="{C3ADB843-732C-41C6-B303-72D6EF2D2B95}" srcId="{8B5A321C-BFAE-40BC-ABF5-103E07E771DE}" destId="{3BAF03E9-C8AF-475B-BEA7-D0B214B3B321}" srcOrd="0" destOrd="0" parTransId="{C437460F-F9BB-4743-AA0E-BAE8DF42309C}" sibTransId="{3E48BAA9-ABBB-4660-88D3-67907874651F}"/>
    <dgm:cxn modelId="{15F45547-1242-4A56-8706-593DC134980D}" srcId="{3C0852A0-1591-4F3E-B5B1-D6E9A34FAEE4}" destId="{ABDD60EB-2030-4833-8AD8-7F738368517A}" srcOrd="3" destOrd="0" parTransId="{A441A07F-7D11-4B48-9D97-6E9FAFEA7788}" sibTransId="{AFF4FB54-B351-43D5-A673-5F4C1F5F2836}"/>
    <dgm:cxn modelId="{7586E66A-CEAF-419F-99A5-0CDDF2E4E53F}" type="presOf" srcId="{C2BB3347-1292-45D4-ACA4-82000B20155B}" destId="{3AA62E8C-D247-44D4-B2DB-8287FD4EC0E1}" srcOrd="0" destOrd="2" presId="urn:microsoft.com/office/officeart/2005/8/layout/vList6"/>
    <dgm:cxn modelId="{1D82E16C-AE0B-4CBC-A606-5CC319C6EDE6}" srcId="{8B5A321C-BFAE-40BC-ABF5-103E07E771DE}" destId="{00284FA8-4B5A-4F13-96A9-F407431B2B17}" srcOrd="4" destOrd="0" parTransId="{216B0926-B015-4242-B01E-688389AA04CD}" sibTransId="{1C5B18BD-6543-4155-868B-2658517AA1F1}"/>
    <dgm:cxn modelId="{DA107E53-B696-4130-8A1F-AB5D3A2E4734}" srcId="{8B5A321C-BFAE-40BC-ABF5-103E07E771DE}" destId="{CF3A9A12-D331-4BF1-967C-8CD096FECE07}" srcOrd="1" destOrd="0" parTransId="{9D9CE686-BC86-4A09-ABCE-4BCB0D3A015A}" sibTransId="{EBA44277-F39C-45E7-94AC-999AFC2D09A5}"/>
    <dgm:cxn modelId="{6D22D37A-F081-4018-8418-3B2176DFE2C8}" srcId="{18B3D68B-BEC6-4B08-83D7-56058ADAFAC2}" destId="{3C0852A0-1591-4F3E-B5B1-D6E9A34FAEE4}" srcOrd="1" destOrd="0" parTransId="{1E83D474-60A3-4596-8F1B-7130EE86CE6E}" sibTransId="{8AAEBFB1-61E9-4949-B64F-269B85F371DE}"/>
    <dgm:cxn modelId="{1576BB7D-AA84-4B5F-A1B1-04874DC0C15C}" srcId="{8B5A321C-BFAE-40BC-ABF5-103E07E771DE}" destId="{53C87F19-2BE6-4F3F-92E7-AB1C19DB9A7C}" srcOrd="2" destOrd="0" parTransId="{D2C87C07-8D78-4108-BCD2-CE614D3561F2}" sibTransId="{04F26073-C1B2-42B4-8060-A8B962B6D28C}"/>
    <dgm:cxn modelId="{09A3DE7D-E5AD-4977-9C2C-55A8FC347D74}" type="presOf" srcId="{8B5A321C-BFAE-40BC-ABF5-103E07E771DE}" destId="{81B0F887-3A2A-4DD9-8A1D-4F5FC7C92C38}" srcOrd="0" destOrd="0" presId="urn:microsoft.com/office/officeart/2005/8/layout/vList6"/>
    <dgm:cxn modelId="{44C4579E-3FEE-49D7-BECC-16CB13FAFE7C}" type="presOf" srcId="{18B3D68B-BEC6-4B08-83D7-56058ADAFAC2}" destId="{557A8D4F-B0F7-484C-99D6-7735DCBE901A}" srcOrd="0" destOrd="0" presId="urn:microsoft.com/office/officeart/2005/8/layout/vList6"/>
    <dgm:cxn modelId="{E8475DA9-0016-485C-AC9C-107C21320628}" srcId="{3C0852A0-1591-4F3E-B5B1-D6E9A34FAEE4}" destId="{B6EFC03B-15AD-49FD-87C5-5DE4F549883C}" srcOrd="0" destOrd="0" parTransId="{69AF77F5-0CD9-496F-88DF-0335DB8452BD}" sibTransId="{C56AC97D-8BAA-42F5-A847-95CDA5C86E8E}"/>
    <dgm:cxn modelId="{07C9D1AF-1545-468A-A32B-3C6A53538EA7}" srcId="{3C0852A0-1591-4F3E-B5B1-D6E9A34FAEE4}" destId="{D3A79EFC-4B0E-4E0F-935A-4FA8B4C80E43}" srcOrd="4" destOrd="0" parTransId="{D1582C2C-B76C-4CA7-B673-38F20A3731D9}" sibTransId="{4E30784D-9B33-4AFA-A79D-258A93DBABF8}"/>
    <dgm:cxn modelId="{EFADA2B4-FA7B-4F84-9A42-4590CA6279BF}" type="presOf" srcId="{ABDD60EB-2030-4833-8AD8-7F738368517A}" destId="{3AA62E8C-D247-44D4-B2DB-8287FD4EC0E1}" srcOrd="0" destOrd="3" presId="urn:microsoft.com/office/officeart/2005/8/layout/vList6"/>
    <dgm:cxn modelId="{5C2284C4-820D-4AAF-BFA2-492552C360F7}" type="presOf" srcId="{D3A79EFC-4B0E-4E0F-935A-4FA8B4C80E43}" destId="{3AA62E8C-D247-44D4-B2DB-8287FD4EC0E1}" srcOrd="0" destOrd="4" presId="urn:microsoft.com/office/officeart/2005/8/layout/vList6"/>
    <dgm:cxn modelId="{6B7C08D8-B13A-43C2-A93C-82334738D133}" type="presOf" srcId="{163935FA-7E47-4635-A135-6BA25918BB74}" destId="{D7963FEE-FE22-4988-9015-372A8F044514}" srcOrd="0" destOrd="3" presId="urn:microsoft.com/office/officeart/2005/8/layout/vList6"/>
    <dgm:cxn modelId="{585918DB-32CB-4398-86A9-0430BD1428FD}" type="presOf" srcId="{3C0852A0-1591-4F3E-B5B1-D6E9A34FAEE4}" destId="{69AEA118-1768-4F84-A5F3-F1D8FDCA2AFE}" srcOrd="0" destOrd="0" presId="urn:microsoft.com/office/officeart/2005/8/layout/vList6"/>
    <dgm:cxn modelId="{603343F3-F8DE-4499-97CC-F4CBC36EF9D4}" type="presOf" srcId="{3BAF03E9-C8AF-475B-BEA7-D0B214B3B321}" destId="{D7963FEE-FE22-4988-9015-372A8F044514}" srcOrd="0" destOrd="0" presId="urn:microsoft.com/office/officeart/2005/8/layout/vList6"/>
    <dgm:cxn modelId="{8EB47DF6-2B47-4161-85C6-51BC0EAAC903}" type="presOf" srcId="{3CDF795C-E284-4EDB-BB44-D46660573697}" destId="{3AA62E8C-D247-44D4-B2DB-8287FD4EC0E1}" srcOrd="0" destOrd="1" presId="urn:microsoft.com/office/officeart/2005/8/layout/vList6"/>
    <dgm:cxn modelId="{2194FDF9-5B39-4BEC-B7CA-D56F48D9EBA0}" type="presOf" srcId="{B6EFC03B-15AD-49FD-87C5-5DE4F549883C}" destId="{3AA62E8C-D247-44D4-B2DB-8287FD4EC0E1}" srcOrd="0" destOrd="0" presId="urn:microsoft.com/office/officeart/2005/8/layout/vList6"/>
    <dgm:cxn modelId="{6D7410FB-BFA7-4ABB-9DDD-750A128A60DE}" type="presOf" srcId="{00284FA8-4B5A-4F13-96A9-F407431B2B17}" destId="{D7963FEE-FE22-4988-9015-372A8F044514}" srcOrd="0" destOrd="4" presId="urn:microsoft.com/office/officeart/2005/8/layout/vList6"/>
    <dgm:cxn modelId="{532EB2FE-C3E2-4CFF-A53E-48C48EDE91F9}" type="presOf" srcId="{CF3A9A12-D331-4BF1-967C-8CD096FECE07}" destId="{D7963FEE-FE22-4988-9015-372A8F044514}" srcOrd="0" destOrd="1" presId="urn:microsoft.com/office/officeart/2005/8/layout/vList6"/>
    <dgm:cxn modelId="{5B0AE7C4-7F5F-4470-88BC-93325A9324AA}" type="presParOf" srcId="{557A8D4F-B0F7-484C-99D6-7735DCBE901A}" destId="{0D020415-22A7-45FA-A5FB-F0D1EE88BE88}" srcOrd="0" destOrd="0" presId="urn:microsoft.com/office/officeart/2005/8/layout/vList6"/>
    <dgm:cxn modelId="{63B84CFA-46D6-47A5-8C47-589021708608}" type="presParOf" srcId="{0D020415-22A7-45FA-A5FB-F0D1EE88BE88}" destId="{81B0F887-3A2A-4DD9-8A1D-4F5FC7C92C38}" srcOrd="0" destOrd="0" presId="urn:microsoft.com/office/officeart/2005/8/layout/vList6"/>
    <dgm:cxn modelId="{5BE23328-F1A7-4C5B-BAFD-86660A61203D}" type="presParOf" srcId="{0D020415-22A7-45FA-A5FB-F0D1EE88BE88}" destId="{D7963FEE-FE22-4988-9015-372A8F044514}" srcOrd="1" destOrd="0" presId="urn:microsoft.com/office/officeart/2005/8/layout/vList6"/>
    <dgm:cxn modelId="{BF5F6445-B383-4F23-A636-1C39FEC6E274}" type="presParOf" srcId="{557A8D4F-B0F7-484C-99D6-7735DCBE901A}" destId="{A26AE08A-1A6B-42FB-B023-4E0AE35DC55A}" srcOrd="1" destOrd="0" presId="urn:microsoft.com/office/officeart/2005/8/layout/vList6"/>
    <dgm:cxn modelId="{4D3F2511-84D4-4CE5-B32D-360270326147}" type="presParOf" srcId="{557A8D4F-B0F7-484C-99D6-7735DCBE901A}" destId="{8B3D784A-D222-46CC-95D1-7F2D8A9F22A4}" srcOrd="2" destOrd="0" presId="urn:microsoft.com/office/officeart/2005/8/layout/vList6"/>
    <dgm:cxn modelId="{992C5D69-A40F-4BA7-9173-43578723D9BB}" type="presParOf" srcId="{8B3D784A-D222-46CC-95D1-7F2D8A9F22A4}" destId="{69AEA118-1768-4F84-A5F3-F1D8FDCA2AFE}" srcOrd="0" destOrd="0" presId="urn:microsoft.com/office/officeart/2005/8/layout/vList6"/>
    <dgm:cxn modelId="{C5EF8E6F-2135-4114-8AA7-889CA27479F1}" type="presParOf" srcId="{8B3D784A-D222-46CC-95D1-7F2D8A9F22A4}" destId="{3AA62E8C-D247-44D4-B2DB-8287FD4EC0E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CE66E-2DD7-489A-854F-8237DFA554B1}" type="doc">
      <dgm:prSet loTypeId="urn:microsoft.com/office/officeart/2008/layout/VerticalAccentList" loCatId="list" qsTypeId="urn:microsoft.com/office/officeart/2005/8/quickstyle/simple1" qsCatId="simple" csTypeId="urn:microsoft.com/office/officeart/2005/8/colors/accent5_2" csCatId="accent5" phldr="1"/>
      <dgm:spPr/>
      <dgm:t>
        <a:bodyPr/>
        <a:lstStyle/>
        <a:p>
          <a:endParaRPr lang="nl-NL"/>
        </a:p>
      </dgm:t>
    </dgm:pt>
    <dgm:pt modelId="{A9490649-88D1-473B-9CA9-31CD2C156875}">
      <dgm:prSet phldrT="[Tekst]"/>
      <dgm:spPr/>
      <dgm:t>
        <a:bodyPr/>
        <a:lstStyle/>
        <a:p>
          <a:r>
            <a:rPr lang="nl-NL" dirty="0"/>
            <a:t>Vraag 1</a:t>
          </a:r>
        </a:p>
      </dgm:t>
    </dgm:pt>
    <dgm:pt modelId="{1D468698-5109-4B06-BC33-D44B1316383A}" type="parTrans" cxnId="{165EC2C9-A0F6-4E56-86F8-B75FE9116C61}">
      <dgm:prSet/>
      <dgm:spPr/>
      <dgm:t>
        <a:bodyPr/>
        <a:lstStyle/>
        <a:p>
          <a:endParaRPr lang="nl-NL"/>
        </a:p>
      </dgm:t>
    </dgm:pt>
    <dgm:pt modelId="{3AF3D569-87DE-460B-B402-EE773239CEDF}" type="sibTrans" cxnId="{165EC2C9-A0F6-4E56-86F8-B75FE9116C61}">
      <dgm:prSet/>
      <dgm:spPr/>
      <dgm:t>
        <a:bodyPr/>
        <a:lstStyle/>
        <a:p>
          <a:endParaRPr lang="nl-NL"/>
        </a:p>
      </dgm:t>
    </dgm:pt>
    <dgm:pt modelId="{E63EDDC8-30FC-40D6-9609-08792EE2C142}">
      <dgm:prSet phldrT="[Tekst]"/>
      <dgm:spPr/>
      <dgm:t>
        <a:bodyPr/>
        <a:lstStyle/>
        <a:p>
          <a:r>
            <a:rPr lang="nl-NL" dirty="0"/>
            <a:t>Op welke manier is het bedrijf of de organisatie waar je maatschappelijke  stage hebt gedaan, bezig met MVO of duurzaam ondernemen?</a:t>
          </a:r>
        </a:p>
      </dgm:t>
    </dgm:pt>
    <dgm:pt modelId="{31CC045B-D68E-45FA-B2FB-50F7043B124D}" type="parTrans" cxnId="{4D2BFE06-AFAC-42AF-92FB-D27B1143F1EF}">
      <dgm:prSet/>
      <dgm:spPr/>
      <dgm:t>
        <a:bodyPr/>
        <a:lstStyle/>
        <a:p>
          <a:endParaRPr lang="nl-NL"/>
        </a:p>
      </dgm:t>
    </dgm:pt>
    <dgm:pt modelId="{1C8FBB44-0037-4BFD-B803-8EB70802834D}" type="sibTrans" cxnId="{4D2BFE06-AFAC-42AF-92FB-D27B1143F1EF}">
      <dgm:prSet/>
      <dgm:spPr/>
      <dgm:t>
        <a:bodyPr/>
        <a:lstStyle/>
        <a:p>
          <a:endParaRPr lang="nl-NL"/>
        </a:p>
      </dgm:t>
    </dgm:pt>
    <dgm:pt modelId="{15CC090D-E5CF-42AA-8848-AB5A743C9858}">
      <dgm:prSet phldrT="[Tekst]"/>
      <dgm:spPr/>
      <dgm:t>
        <a:bodyPr/>
        <a:lstStyle/>
        <a:p>
          <a:r>
            <a:rPr lang="nl-NL" dirty="0"/>
            <a:t>Vraag 2</a:t>
          </a:r>
        </a:p>
      </dgm:t>
    </dgm:pt>
    <dgm:pt modelId="{7857D361-F6DB-418D-898B-D796FF13FB3D}" type="parTrans" cxnId="{C1BD33F2-1875-4074-8093-3DC795D97139}">
      <dgm:prSet/>
      <dgm:spPr/>
      <dgm:t>
        <a:bodyPr/>
        <a:lstStyle/>
        <a:p>
          <a:endParaRPr lang="nl-NL"/>
        </a:p>
      </dgm:t>
    </dgm:pt>
    <dgm:pt modelId="{382383B0-ECA8-42A0-A47D-E05EAE13FF22}" type="sibTrans" cxnId="{C1BD33F2-1875-4074-8093-3DC795D97139}">
      <dgm:prSet/>
      <dgm:spPr/>
      <dgm:t>
        <a:bodyPr/>
        <a:lstStyle/>
        <a:p>
          <a:endParaRPr lang="nl-NL"/>
        </a:p>
      </dgm:t>
    </dgm:pt>
    <dgm:pt modelId="{3385F393-C87B-4308-A54A-E8DFF2B129CD}">
      <dgm:prSet phldrT="[Tekst]"/>
      <dgm:spPr/>
      <dgm:t>
        <a:bodyPr/>
        <a:lstStyle/>
        <a:p>
          <a:r>
            <a:rPr lang="nl-NL" dirty="0"/>
            <a:t>Op welke manier levert het bedrijf of de organisatie een bijdrage aan een leefbare samenleving? </a:t>
          </a:r>
        </a:p>
      </dgm:t>
    </dgm:pt>
    <dgm:pt modelId="{0ABF8991-39AD-4942-BE53-023194DDE89E}" type="parTrans" cxnId="{DC9DF66C-E514-47F8-91C9-1DC292A7DFAE}">
      <dgm:prSet/>
      <dgm:spPr/>
      <dgm:t>
        <a:bodyPr/>
        <a:lstStyle/>
        <a:p>
          <a:endParaRPr lang="nl-NL"/>
        </a:p>
      </dgm:t>
    </dgm:pt>
    <dgm:pt modelId="{D4547E7E-38A5-4AF9-823F-2648041F3953}" type="sibTrans" cxnId="{DC9DF66C-E514-47F8-91C9-1DC292A7DFAE}">
      <dgm:prSet/>
      <dgm:spPr/>
      <dgm:t>
        <a:bodyPr/>
        <a:lstStyle/>
        <a:p>
          <a:endParaRPr lang="nl-NL"/>
        </a:p>
      </dgm:t>
    </dgm:pt>
    <dgm:pt modelId="{DE1C2FC3-A126-4E0A-9012-58D0A9D8D280}">
      <dgm:prSet phldrT="[Tekst]"/>
      <dgm:spPr/>
      <dgm:t>
        <a:bodyPr/>
        <a:lstStyle/>
        <a:p>
          <a:r>
            <a:rPr lang="nl-NL" dirty="0"/>
            <a:t>Vraag 3</a:t>
          </a:r>
        </a:p>
      </dgm:t>
    </dgm:pt>
    <dgm:pt modelId="{F4500728-6FA8-4980-8246-59692838FF73}" type="parTrans" cxnId="{9E408E3F-9D7B-4327-BB5C-10E58DA2CE75}">
      <dgm:prSet/>
      <dgm:spPr/>
      <dgm:t>
        <a:bodyPr/>
        <a:lstStyle/>
        <a:p>
          <a:endParaRPr lang="nl-NL"/>
        </a:p>
      </dgm:t>
    </dgm:pt>
    <dgm:pt modelId="{CC1F1A70-1F33-42F7-9D0D-FC1FA01A1B84}" type="sibTrans" cxnId="{9E408E3F-9D7B-4327-BB5C-10E58DA2CE75}">
      <dgm:prSet/>
      <dgm:spPr/>
      <dgm:t>
        <a:bodyPr/>
        <a:lstStyle/>
        <a:p>
          <a:endParaRPr lang="nl-NL"/>
        </a:p>
      </dgm:t>
    </dgm:pt>
    <dgm:pt modelId="{B80D16D5-93E5-4693-B191-9E8EC4A77A3C}">
      <dgm:prSet phldrT="[Tekst]"/>
      <dgm:spPr/>
      <dgm:t>
        <a:bodyPr/>
        <a:lstStyle/>
        <a:p>
          <a:r>
            <a:rPr lang="nl-NL" dirty="0"/>
            <a:t>Op welke manier komt het bedrijf aan zijn inkomsten en hoe gaan ze om met winst? </a:t>
          </a:r>
        </a:p>
      </dgm:t>
    </dgm:pt>
    <dgm:pt modelId="{5021F76C-9E21-4825-A3BB-8EC689E77EB6}" type="parTrans" cxnId="{27D3EACD-A154-4BE3-9614-D2E4FBFD7DC4}">
      <dgm:prSet/>
      <dgm:spPr/>
      <dgm:t>
        <a:bodyPr/>
        <a:lstStyle/>
        <a:p>
          <a:endParaRPr lang="nl-NL"/>
        </a:p>
      </dgm:t>
    </dgm:pt>
    <dgm:pt modelId="{DD482DD3-002E-4FF6-8CC4-DAA223DAAE9A}" type="sibTrans" cxnId="{27D3EACD-A154-4BE3-9614-D2E4FBFD7DC4}">
      <dgm:prSet/>
      <dgm:spPr/>
      <dgm:t>
        <a:bodyPr/>
        <a:lstStyle/>
        <a:p>
          <a:endParaRPr lang="nl-NL"/>
        </a:p>
      </dgm:t>
    </dgm:pt>
    <dgm:pt modelId="{79808F2B-6494-4338-8488-EF0DC89B4E52}" type="pres">
      <dgm:prSet presAssocID="{A16CE66E-2DD7-489A-854F-8237DFA554B1}" presName="Name0" presStyleCnt="0">
        <dgm:presLayoutVars>
          <dgm:chMax/>
          <dgm:chPref/>
          <dgm:dir/>
        </dgm:presLayoutVars>
      </dgm:prSet>
      <dgm:spPr/>
    </dgm:pt>
    <dgm:pt modelId="{A464D386-1320-467D-84A6-80754C0BBB79}" type="pres">
      <dgm:prSet presAssocID="{A9490649-88D1-473B-9CA9-31CD2C156875}" presName="parenttextcomposite" presStyleCnt="0"/>
      <dgm:spPr/>
    </dgm:pt>
    <dgm:pt modelId="{D5FB8090-2667-4576-ACD9-AC2C4322B8BE}" type="pres">
      <dgm:prSet presAssocID="{A9490649-88D1-473B-9CA9-31CD2C156875}" presName="parenttext" presStyleLbl="revTx" presStyleIdx="0" presStyleCnt="3">
        <dgm:presLayoutVars>
          <dgm:chMax/>
          <dgm:chPref val="2"/>
          <dgm:bulletEnabled val="1"/>
        </dgm:presLayoutVars>
      </dgm:prSet>
      <dgm:spPr/>
    </dgm:pt>
    <dgm:pt modelId="{5A1801DD-DC0E-4523-A112-6B43DCBB571B}" type="pres">
      <dgm:prSet presAssocID="{A9490649-88D1-473B-9CA9-31CD2C156875}" presName="composite" presStyleCnt="0"/>
      <dgm:spPr/>
    </dgm:pt>
    <dgm:pt modelId="{0EF3B40D-1C47-4386-99D2-3EC7D346DD2F}" type="pres">
      <dgm:prSet presAssocID="{A9490649-88D1-473B-9CA9-31CD2C156875}" presName="chevron1" presStyleLbl="alignNode1" presStyleIdx="0" presStyleCnt="21"/>
      <dgm:spPr/>
    </dgm:pt>
    <dgm:pt modelId="{7E5B99BD-C9F7-4269-8348-F594A2307E00}" type="pres">
      <dgm:prSet presAssocID="{A9490649-88D1-473B-9CA9-31CD2C156875}" presName="chevron2" presStyleLbl="alignNode1" presStyleIdx="1" presStyleCnt="21"/>
      <dgm:spPr/>
    </dgm:pt>
    <dgm:pt modelId="{CEA95312-7B30-4143-96F6-D5287063A06A}" type="pres">
      <dgm:prSet presAssocID="{A9490649-88D1-473B-9CA9-31CD2C156875}" presName="chevron3" presStyleLbl="alignNode1" presStyleIdx="2" presStyleCnt="21"/>
      <dgm:spPr/>
    </dgm:pt>
    <dgm:pt modelId="{A55183AF-E580-4816-9E76-C65FF5DDA698}" type="pres">
      <dgm:prSet presAssocID="{A9490649-88D1-473B-9CA9-31CD2C156875}" presName="chevron4" presStyleLbl="alignNode1" presStyleIdx="3" presStyleCnt="21"/>
      <dgm:spPr/>
    </dgm:pt>
    <dgm:pt modelId="{508B45E3-51FE-4E88-AFA7-3E8F13F24720}" type="pres">
      <dgm:prSet presAssocID="{A9490649-88D1-473B-9CA9-31CD2C156875}" presName="chevron5" presStyleLbl="alignNode1" presStyleIdx="4" presStyleCnt="21"/>
      <dgm:spPr/>
    </dgm:pt>
    <dgm:pt modelId="{155A07DA-0AEA-4BA8-AAEB-67AC6C8BF5A5}" type="pres">
      <dgm:prSet presAssocID="{A9490649-88D1-473B-9CA9-31CD2C156875}" presName="chevron6" presStyleLbl="alignNode1" presStyleIdx="5" presStyleCnt="21"/>
      <dgm:spPr/>
    </dgm:pt>
    <dgm:pt modelId="{32D0F707-19B6-4FE6-B31C-082CD98B1670}" type="pres">
      <dgm:prSet presAssocID="{A9490649-88D1-473B-9CA9-31CD2C156875}" presName="chevron7" presStyleLbl="alignNode1" presStyleIdx="6" presStyleCnt="21"/>
      <dgm:spPr/>
    </dgm:pt>
    <dgm:pt modelId="{9EDC7C31-FDD2-4808-BD54-6763923821A4}" type="pres">
      <dgm:prSet presAssocID="{A9490649-88D1-473B-9CA9-31CD2C156875}" presName="childtext" presStyleLbl="solidFgAcc1" presStyleIdx="0" presStyleCnt="3">
        <dgm:presLayoutVars>
          <dgm:chMax/>
          <dgm:chPref val="0"/>
          <dgm:bulletEnabled val="1"/>
        </dgm:presLayoutVars>
      </dgm:prSet>
      <dgm:spPr/>
    </dgm:pt>
    <dgm:pt modelId="{28125149-3D7A-425A-A16F-19055420BB91}" type="pres">
      <dgm:prSet presAssocID="{3AF3D569-87DE-460B-B402-EE773239CEDF}" presName="sibTrans" presStyleCnt="0"/>
      <dgm:spPr/>
    </dgm:pt>
    <dgm:pt modelId="{CD67AFA6-7012-442E-8A78-07D78C33A718}" type="pres">
      <dgm:prSet presAssocID="{15CC090D-E5CF-42AA-8848-AB5A743C9858}" presName="parenttextcomposite" presStyleCnt="0"/>
      <dgm:spPr/>
    </dgm:pt>
    <dgm:pt modelId="{65A0924C-1F3E-4EC3-ACF5-4D6EFC95A627}" type="pres">
      <dgm:prSet presAssocID="{15CC090D-E5CF-42AA-8848-AB5A743C9858}" presName="parenttext" presStyleLbl="revTx" presStyleIdx="1" presStyleCnt="3">
        <dgm:presLayoutVars>
          <dgm:chMax/>
          <dgm:chPref val="2"/>
          <dgm:bulletEnabled val="1"/>
        </dgm:presLayoutVars>
      </dgm:prSet>
      <dgm:spPr/>
    </dgm:pt>
    <dgm:pt modelId="{B0362C26-CD8B-4F81-B74C-49CF9487AE36}" type="pres">
      <dgm:prSet presAssocID="{15CC090D-E5CF-42AA-8848-AB5A743C9858}" presName="composite" presStyleCnt="0"/>
      <dgm:spPr/>
    </dgm:pt>
    <dgm:pt modelId="{AE265115-0A9C-4092-BA3E-6A7D797BA16B}" type="pres">
      <dgm:prSet presAssocID="{15CC090D-E5CF-42AA-8848-AB5A743C9858}" presName="chevron1" presStyleLbl="alignNode1" presStyleIdx="7" presStyleCnt="21"/>
      <dgm:spPr/>
    </dgm:pt>
    <dgm:pt modelId="{F1EAA40A-3057-4A38-9C6D-6D9164D6B8D7}" type="pres">
      <dgm:prSet presAssocID="{15CC090D-E5CF-42AA-8848-AB5A743C9858}" presName="chevron2" presStyleLbl="alignNode1" presStyleIdx="8" presStyleCnt="21"/>
      <dgm:spPr/>
    </dgm:pt>
    <dgm:pt modelId="{8DBB5DA9-35A2-4BB9-A56A-2CBCC66480A8}" type="pres">
      <dgm:prSet presAssocID="{15CC090D-E5CF-42AA-8848-AB5A743C9858}" presName="chevron3" presStyleLbl="alignNode1" presStyleIdx="9" presStyleCnt="21"/>
      <dgm:spPr/>
    </dgm:pt>
    <dgm:pt modelId="{4B83AAE4-9D42-4AF7-9379-37D9DA98C3BD}" type="pres">
      <dgm:prSet presAssocID="{15CC090D-E5CF-42AA-8848-AB5A743C9858}" presName="chevron4" presStyleLbl="alignNode1" presStyleIdx="10" presStyleCnt="21"/>
      <dgm:spPr/>
    </dgm:pt>
    <dgm:pt modelId="{CA24D708-92C5-42D5-ACD8-7375B058749E}" type="pres">
      <dgm:prSet presAssocID="{15CC090D-E5CF-42AA-8848-AB5A743C9858}" presName="chevron5" presStyleLbl="alignNode1" presStyleIdx="11" presStyleCnt="21"/>
      <dgm:spPr/>
    </dgm:pt>
    <dgm:pt modelId="{8065946F-2CB7-48D9-AFBB-5B4509805B30}" type="pres">
      <dgm:prSet presAssocID="{15CC090D-E5CF-42AA-8848-AB5A743C9858}" presName="chevron6" presStyleLbl="alignNode1" presStyleIdx="12" presStyleCnt="21"/>
      <dgm:spPr/>
    </dgm:pt>
    <dgm:pt modelId="{677EB60C-D852-4D6D-B819-21DDB87A6800}" type="pres">
      <dgm:prSet presAssocID="{15CC090D-E5CF-42AA-8848-AB5A743C9858}" presName="chevron7" presStyleLbl="alignNode1" presStyleIdx="13" presStyleCnt="21"/>
      <dgm:spPr/>
    </dgm:pt>
    <dgm:pt modelId="{D45AD2A5-2803-473C-9CC9-7795486CC347}" type="pres">
      <dgm:prSet presAssocID="{15CC090D-E5CF-42AA-8848-AB5A743C9858}" presName="childtext" presStyleLbl="solidFgAcc1" presStyleIdx="1" presStyleCnt="3">
        <dgm:presLayoutVars>
          <dgm:chMax/>
          <dgm:chPref val="0"/>
          <dgm:bulletEnabled val="1"/>
        </dgm:presLayoutVars>
      </dgm:prSet>
      <dgm:spPr/>
    </dgm:pt>
    <dgm:pt modelId="{0CEDC920-D59E-408B-8044-34207CA55F0C}" type="pres">
      <dgm:prSet presAssocID="{382383B0-ECA8-42A0-A47D-E05EAE13FF22}" presName="sibTrans" presStyleCnt="0"/>
      <dgm:spPr/>
    </dgm:pt>
    <dgm:pt modelId="{DA8A7BB4-ADCE-45FE-B1C0-2818DF836FB3}" type="pres">
      <dgm:prSet presAssocID="{DE1C2FC3-A126-4E0A-9012-58D0A9D8D280}" presName="parenttextcomposite" presStyleCnt="0"/>
      <dgm:spPr/>
    </dgm:pt>
    <dgm:pt modelId="{38175C7F-C7E4-4B34-83A9-3C27A06CF10D}" type="pres">
      <dgm:prSet presAssocID="{DE1C2FC3-A126-4E0A-9012-58D0A9D8D280}" presName="parenttext" presStyleLbl="revTx" presStyleIdx="2" presStyleCnt="3">
        <dgm:presLayoutVars>
          <dgm:chMax/>
          <dgm:chPref val="2"/>
          <dgm:bulletEnabled val="1"/>
        </dgm:presLayoutVars>
      </dgm:prSet>
      <dgm:spPr/>
    </dgm:pt>
    <dgm:pt modelId="{D95126DB-BD27-48D1-B263-9F0DB742B448}" type="pres">
      <dgm:prSet presAssocID="{DE1C2FC3-A126-4E0A-9012-58D0A9D8D280}" presName="composite" presStyleCnt="0"/>
      <dgm:spPr/>
    </dgm:pt>
    <dgm:pt modelId="{9961D3F0-8353-4DFF-96D1-8F90640B24E9}" type="pres">
      <dgm:prSet presAssocID="{DE1C2FC3-A126-4E0A-9012-58D0A9D8D280}" presName="chevron1" presStyleLbl="alignNode1" presStyleIdx="14" presStyleCnt="21"/>
      <dgm:spPr/>
    </dgm:pt>
    <dgm:pt modelId="{FB2689C3-1CFE-4362-94C1-062A12F2001A}" type="pres">
      <dgm:prSet presAssocID="{DE1C2FC3-A126-4E0A-9012-58D0A9D8D280}" presName="chevron2" presStyleLbl="alignNode1" presStyleIdx="15" presStyleCnt="21"/>
      <dgm:spPr/>
    </dgm:pt>
    <dgm:pt modelId="{359463B2-A8FA-4540-8D5C-2990C0557F9F}" type="pres">
      <dgm:prSet presAssocID="{DE1C2FC3-A126-4E0A-9012-58D0A9D8D280}" presName="chevron3" presStyleLbl="alignNode1" presStyleIdx="16" presStyleCnt="21"/>
      <dgm:spPr/>
    </dgm:pt>
    <dgm:pt modelId="{957B1DCA-C3C5-4150-A7D7-DC40F2761C9F}" type="pres">
      <dgm:prSet presAssocID="{DE1C2FC3-A126-4E0A-9012-58D0A9D8D280}" presName="chevron4" presStyleLbl="alignNode1" presStyleIdx="17" presStyleCnt="21"/>
      <dgm:spPr/>
    </dgm:pt>
    <dgm:pt modelId="{C88DC72A-DF9D-4CD7-AE75-104BE049C192}" type="pres">
      <dgm:prSet presAssocID="{DE1C2FC3-A126-4E0A-9012-58D0A9D8D280}" presName="chevron5" presStyleLbl="alignNode1" presStyleIdx="18" presStyleCnt="21"/>
      <dgm:spPr/>
    </dgm:pt>
    <dgm:pt modelId="{EF823CF4-78B7-486E-BDF1-75C33ACB288B}" type="pres">
      <dgm:prSet presAssocID="{DE1C2FC3-A126-4E0A-9012-58D0A9D8D280}" presName="chevron6" presStyleLbl="alignNode1" presStyleIdx="19" presStyleCnt="21"/>
      <dgm:spPr/>
    </dgm:pt>
    <dgm:pt modelId="{417F1F61-90C8-4F08-8FCF-A9C8C5E459D7}" type="pres">
      <dgm:prSet presAssocID="{DE1C2FC3-A126-4E0A-9012-58D0A9D8D280}" presName="chevron7" presStyleLbl="alignNode1" presStyleIdx="20" presStyleCnt="21"/>
      <dgm:spPr/>
    </dgm:pt>
    <dgm:pt modelId="{FF28AAB1-0658-4AB3-84B3-76B0F1D60684}" type="pres">
      <dgm:prSet presAssocID="{DE1C2FC3-A126-4E0A-9012-58D0A9D8D280}" presName="childtext" presStyleLbl="solidFgAcc1" presStyleIdx="2" presStyleCnt="3">
        <dgm:presLayoutVars>
          <dgm:chMax/>
          <dgm:chPref val="0"/>
          <dgm:bulletEnabled val="1"/>
        </dgm:presLayoutVars>
      </dgm:prSet>
      <dgm:spPr/>
    </dgm:pt>
  </dgm:ptLst>
  <dgm:cxnLst>
    <dgm:cxn modelId="{4D2BFE06-AFAC-42AF-92FB-D27B1143F1EF}" srcId="{A9490649-88D1-473B-9CA9-31CD2C156875}" destId="{E63EDDC8-30FC-40D6-9609-08792EE2C142}" srcOrd="0" destOrd="0" parTransId="{31CC045B-D68E-45FA-B2FB-50F7043B124D}" sibTransId="{1C8FBB44-0037-4BFD-B803-8EB70802834D}"/>
    <dgm:cxn modelId="{9E408E3F-9D7B-4327-BB5C-10E58DA2CE75}" srcId="{A16CE66E-2DD7-489A-854F-8237DFA554B1}" destId="{DE1C2FC3-A126-4E0A-9012-58D0A9D8D280}" srcOrd="2" destOrd="0" parTransId="{F4500728-6FA8-4980-8246-59692838FF73}" sibTransId="{CC1F1A70-1F33-42F7-9D0D-FC1FA01A1B84}"/>
    <dgm:cxn modelId="{6E4A0D5D-263B-469D-B266-E1A498255D46}" type="presOf" srcId="{A9490649-88D1-473B-9CA9-31CD2C156875}" destId="{D5FB8090-2667-4576-ACD9-AC2C4322B8BE}" srcOrd="0" destOrd="0" presId="urn:microsoft.com/office/officeart/2008/layout/VerticalAccentList"/>
    <dgm:cxn modelId="{DC9DF66C-E514-47F8-91C9-1DC292A7DFAE}" srcId="{15CC090D-E5CF-42AA-8848-AB5A743C9858}" destId="{3385F393-C87B-4308-A54A-E8DFF2B129CD}" srcOrd="0" destOrd="0" parTransId="{0ABF8991-39AD-4942-BE53-023194DDE89E}" sibTransId="{D4547E7E-38A5-4AF9-823F-2648041F3953}"/>
    <dgm:cxn modelId="{C2AEAE6F-91F0-4BF4-9D02-D2F04427544F}" type="presOf" srcId="{DE1C2FC3-A126-4E0A-9012-58D0A9D8D280}" destId="{38175C7F-C7E4-4B34-83A9-3C27A06CF10D}" srcOrd="0" destOrd="0" presId="urn:microsoft.com/office/officeart/2008/layout/VerticalAccentList"/>
    <dgm:cxn modelId="{59730C56-3BD3-44D4-8E8C-E6F68F1539F1}" type="presOf" srcId="{A16CE66E-2DD7-489A-854F-8237DFA554B1}" destId="{79808F2B-6494-4338-8488-EF0DC89B4E52}" srcOrd="0" destOrd="0" presId="urn:microsoft.com/office/officeart/2008/layout/VerticalAccentList"/>
    <dgm:cxn modelId="{2F92AC80-0E18-4BA1-A136-93BF80C428FE}" type="presOf" srcId="{E63EDDC8-30FC-40D6-9609-08792EE2C142}" destId="{9EDC7C31-FDD2-4808-BD54-6763923821A4}" srcOrd="0" destOrd="0" presId="urn:microsoft.com/office/officeart/2008/layout/VerticalAccentList"/>
    <dgm:cxn modelId="{BBC10FC2-9323-4FEE-A40A-5D8B285E2CD0}" type="presOf" srcId="{B80D16D5-93E5-4693-B191-9E8EC4A77A3C}" destId="{FF28AAB1-0658-4AB3-84B3-76B0F1D60684}" srcOrd="0" destOrd="0" presId="urn:microsoft.com/office/officeart/2008/layout/VerticalAccentList"/>
    <dgm:cxn modelId="{165EC2C9-A0F6-4E56-86F8-B75FE9116C61}" srcId="{A16CE66E-2DD7-489A-854F-8237DFA554B1}" destId="{A9490649-88D1-473B-9CA9-31CD2C156875}" srcOrd="0" destOrd="0" parTransId="{1D468698-5109-4B06-BC33-D44B1316383A}" sibTransId="{3AF3D569-87DE-460B-B402-EE773239CEDF}"/>
    <dgm:cxn modelId="{27D3EACD-A154-4BE3-9614-D2E4FBFD7DC4}" srcId="{DE1C2FC3-A126-4E0A-9012-58D0A9D8D280}" destId="{B80D16D5-93E5-4693-B191-9E8EC4A77A3C}" srcOrd="0" destOrd="0" parTransId="{5021F76C-9E21-4825-A3BB-8EC689E77EB6}" sibTransId="{DD482DD3-002E-4FF6-8CC4-DAA223DAAE9A}"/>
    <dgm:cxn modelId="{893D65D3-E407-474B-9996-6AB65E7CA15B}" type="presOf" srcId="{3385F393-C87B-4308-A54A-E8DFF2B129CD}" destId="{D45AD2A5-2803-473C-9CC9-7795486CC347}" srcOrd="0" destOrd="0" presId="urn:microsoft.com/office/officeart/2008/layout/VerticalAccentList"/>
    <dgm:cxn modelId="{42F436ED-F6E3-4E47-9F76-81D39D3E84D8}" type="presOf" srcId="{15CC090D-E5CF-42AA-8848-AB5A743C9858}" destId="{65A0924C-1F3E-4EC3-ACF5-4D6EFC95A627}" srcOrd="0" destOrd="0" presId="urn:microsoft.com/office/officeart/2008/layout/VerticalAccentList"/>
    <dgm:cxn modelId="{C1BD33F2-1875-4074-8093-3DC795D97139}" srcId="{A16CE66E-2DD7-489A-854F-8237DFA554B1}" destId="{15CC090D-E5CF-42AA-8848-AB5A743C9858}" srcOrd="1" destOrd="0" parTransId="{7857D361-F6DB-418D-898B-D796FF13FB3D}" sibTransId="{382383B0-ECA8-42A0-A47D-E05EAE13FF22}"/>
    <dgm:cxn modelId="{DF1AACD9-1621-4AB3-8CFC-13031093925C}" type="presParOf" srcId="{79808F2B-6494-4338-8488-EF0DC89B4E52}" destId="{A464D386-1320-467D-84A6-80754C0BBB79}" srcOrd="0" destOrd="0" presId="urn:microsoft.com/office/officeart/2008/layout/VerticalAccentList"/>
    <dgm:cxn modelId="{4849C019-44BD-44BD-975B-9FFBDDD6016E}" type="presParOf" srcId="{A464D386-1320-467D-84A6-80754C0BBB79}" destId="{D5FB8090-2667-4576-ACD9-AC2C4322B8BE}" srcOrd="0" destOrd="0" presId="urn:microsoft.com/office/officeart/2008/layout/VerticalAccentList"/>
    <dgm:cxn modelId="{A438AC3D-0A4F-4723-9EFE-56CF09235109}" type="presParOf" srcId="{79808F2B-6494-4338-8488-EF0DC89B4E52}" destId="{5A1801DD-DC0E-4523-A112-6B43DCBB571B}" srcOrd="1" destOrd="0" presId="urn:microsoft.com/office/officeart/2008/layout/VerticalAccentList"/>
    <dgm:cxn modelId="{D3EB10EE-83F9-4FD3-A80D-8F3E22B2F868}" type="presParOf" srcId="{5A1801DD-DC0E-4523-A112-6B43DCBB571B}" destId="{0EF3B40D-1C47-4386-99D2-3EC7D346DD2F}" srcOrd="0" destOrd="0" presId="urn:microsoft.com/office/officeart/2008/layout/VerticalAccentList"/>
    <dgm:cxn modelId="{84E04D35-EAD0-47E1-B878-7436D8076923}" type="presParOf" srcId="{5A1801DD-DC0E-4523-A112-6B43DCBB571B}" destId="{7E5B99BD-C9F7-4269-8348-F594A2307E00}" srcOrd="1" destOrd="0" presId="urn:microsoft.com/office/officeart/2008/layout/VerticalAccentList"/>
    <dgm:cxn modelId="{06502076-E9B6-48BF-A53B-606E350E228D}" type="presParOf" srcId="{5A1801DD-DC0E-4523-A112-6B43DCBB571B}" destId="{CEA95312-7B30-4143-96F6-D5287063A06A}" srcOrd="2" destOrd="0" presId="urn:microsoft.com/office/officeart/2008/layout/VerticalAccentList"/>
    <dgm:cxn modelId="{0C64C6BA-B681-49DE-9726-F4A2C890208B}" type="presParOf" srcId="{5A1801DD-DC0E-4523-A112-6B43DCBB571B}" destId="{A55183AF-E580-4816-9E76-C65FF5DDA698}" srcOrd="3" destOrd="0" presId="urn:microsoft.com/office/officeart/2008/layout/VerticalAccentList"/>
    <dgm:cxn modelId="{03BA8233-68C6-42F7-8936-F0915940FA1B}" type="presParOf" srcId="{5A1801DD-DC0E-4523-A112-6B43DCBB571B}" destId="{508B45E3-51FE-4E88-AFA7-3E8F13F24720}" srcOrd="4" destOrd="0" presId="urn:microsoft.com/office/officeart/2008/layout/VerticalAccentList"/>
    <dgm:cxn modelId="{42371AED-221D-408A-808A-9610C5B022A8}" type="presParOf" srcId="{5A1801DD-DC0E-4523-A112-6B43DCBB571B}" destId="{155A07DA-0AEA-4BA8-AAEB-67AC6C8BF5A5}" srcOrd="5" destOrd="0" presId="urn:microsoft.com/office/officeart/2008/layout/VerticalAccentList"/>
    <dgm:cxn modelId="{47EAC9ED-66B0-4938-B956-25B2A5144C14}" type="presParOf" srcId="{5A1801DD-DC0E-4523-A112-6B43DCBB571B}" destId="{32D0F707-19B6-4FE6-B31C-082CD98B1670}" srcOrd="6" destOrd="0" presId="urn:microsoft.com/office/officeart/2008/layout/VerticalAccentList"/>
    <dgm:cxn modelId="{D8FAFAC6-72EA-4643-8069-4A2B9E67B8DB}" type="presParOf" srcId="{5A1801DD-DC0E-4523-A112-6B43DCBB571B}" destId="{9EDC7C31-FDD2-4808-BD54-6763923821A4}" srcOrd="7" destOrd="0" presId="urn:microsoft.com/office/officeart/2008/layout/VerticalAccentList"/>
    <dgm:cxn modelId="{A93859E3-142F-4C31-9F1D-7FB21DD27175}" type="presParOf" srcId="{79808F2B-6494-4338-8488-EF0DC89B4E52}" destId="{28125149-3D7A-425A-A16F-19055420BB91}" srcOrd="2" destOrd="0" presId="urn:microsoft.com/office/officeart/2008/layout/VerticalAccentList"/>
    <dgm:cxn modelId="{02D7E1A2-4C22-454A-B1A9-92F59395EBB1}" type="presParOf" srcId="{79808F2B-6494-4338-8488-EF0DC89B4E52}" destId="{CD67AFA6-7012-442E-8A78-07D78C33A718}" srcOrd="3" destOrd="0" presId="urn:microsoft.com/office/officeart/2008/layout/VerticalAccentList"/>
    <dgm:cxn modelId="{9B9FE8F5-70D6-42BD-91CA-E213FEDA23A8}" type="presParOf" srcId="{CD67AFA6-7012-442E-8A78-07D78C33A718}" destId="{65A0924C-1F3E-4EC3-ACF5-4D6EFC95A627}" srcOrd="0" destOrd="0" presId="urn:microsoft.com/office/officeart/2008/layout/VerticalAccentList"/>
    <dgm:cxn modelId="{2050E51E-0818-4F10-A8EA-2375CEDCF977}" type="presParOf" srcId="{79808F2B-6494-4338-8488-EF0DC89B4E52}" destId="{B0362C26-CD8B-4F81-B74C-49CF9487AE36}" srcOrd="4" destOrd="0" presId="urn:microsoft.com/office/officeart/2008/layout/VerticalAccentList"/>
    <dgm:cxn modelId="{45A27420-1104-4990-A7D5-023F1F6D4003}" type="presParOf" srcId="{B0362C26-CD8B-4F81-B74C-49CF9487AE36}" destId="{AE265115-0A9C-4092-BA3E-6A7D797BA16B}" srcOrd="0" destOrd="0" presId="urn:microsoft.com/office/officeart/2008/layout/VerticalAccentList"/>
    <dgm:cxn modelId="{A2F635B8-F7E0-4CFE-8E79-3817D67B2E97}" type="presParOf" srcId="{B0362C26-CD8B-4F81-B74C-49CF9487AE36}" destId="{F1EAA40A-3057-4A38-9C6D-6D9164D6B8D7}" srcOrd="1" destOrd="0" presId="urn:microsoft.com/office/officeart/2008/layout/VerticalAccentList"/>
    <dgm:cxn modelId="{CFF09DD9-D74B-4096-A633-D6670F6DCA37}" type="presParOf" srcId="{B0362C26-CD8B-4F81-B74C-49CF9487AE36}" destId="{8DBB5DA9-35A2-4BB9-A56A-2CBCC66480A8}" srcOrd="2" destOrd="0" presId="urn:microsoft.com/office/officeart/2008/layout/VerticalAccentList"/>
    <dgm:cxn modelId="{38D1D74B-CB3D-4761-890F-2DEAC762CE47}" type="presParOf" srcId="{B0362C26-CD8B-4F81-B74C-49CF9487AE36}" destId="{4B83AAE4-9D42-4AF7-9379-37D9DA98C3BD}" srcOrd="3" destOrd="0" presId="urn:microsoft.com/office/officeart/2008/layout/VerticalAccentList"/>
    <dgm:cxn modelId="{279CF932-67AF-41F3-A20C-EE64FDF0EAF8}" type="presParOf" srcId="{B0362C26-CD8B-4F81-B74C-49CF9487AE36}" destId="{CA24D708-92C5-42D5-ACD8-7375B058749E}" srcOrd="4" destOrd="0" presId="urn:microsoft.com/office/officeart/2008/layout/VerticalAccentList"/>
    <dgm:cxn modelId="{4AE84FB5-2D23-4B3E-90AB-C80ED839839B}" type="presParOf" srcId="{B0362C26-CD8B-4F81-B74C-49CF9487AE36}" destId="{8065946F-2CB7-48D9-AFBB-5B4509805B30}" srcOrd="5" destOrd="0" presId="urn:microsoft.com/office/officeart/2008/layout/VerticalAccentList"/>
    <dgm:cxn modelId="{4D0235B4-FD53-4822-8228-BE08C6B7DBBD}" type="presParOf" srcId="{B0362C26-CD8B-4F81-B74C-49CF9487AE36}" destId="{677EB60C-D852-4D6D-B819-21DDB87A6800}" srcOrd="6" destOrd="0" presId="urn:microsoft.com/office/officeart/2008/layout/VerticalAccentList"/>
    <dgm:cxn modelId="{A93FB8D0-6A19-48E9-BA8D-EBB56773C3A5}" type="presParOf" srcId="{B0362C26-CD8B-4F81-B74C-49CF9487AE36}" destId="{D45AD2A5-2803-473C-9CC9-7795486CC347}" srcOrd="7" destOrd="0" presId="urn:microsoft.com/office/officeart/2008/layout/VerticalAccentList"/>
    <dgm:cxn modelId="{62DB47BF-D066-47E2-8B1A-83C12933E289}" type="presParOf" srcId="{79808F2B-6494-4338-8488-EF0DC89B4E52}" destId="{0CEDC920-D59E-408B-8044-34207CA55F0C}" srcOrd="5" destOrd="0" presId="urn:microsoft.com/office/officeart/2008/layout/VerticalAccentList"/>
    <dgm:cxn modelId="{615CDC68-F2B7-4E31-A899-462980B4AE65}" type="presParOf" srcId="{79808F2B-6494-4338-8488-EF0DC89B4E52}" destId="{DA8A7BB4-ADCE-45FE-B1C0-2818DF836FB3}" srcOrd="6" destOrd="0" presId="urn:microsoft.com/office/officeart/2008/layout/VerticalAccentList"/>
    <dgm:cxn modelId="{36332CE5-4106-4EF9-AA4A-D88ACF494352}" type="presParOf" srcId="{DA8A7BB4-ADCE-45FE-B1C0-2818DF836FB3}" destId="{38175C7F-C7E4-4B34-83A9-3C27A06CF10D}" srcOrd="0" destOrd="0" presId="urn:microsoft.com/office/officeart/2008/layout/VerticalAccentList"/>
    <dgm:cxn modelId="{6CDA143E-E19F-4453-9F55-05F5855AE4C6}" type="presParOf" srcId="{79808F2B-6494-4338-8488-EF0DC89B4E52}" destId="{D95126DB-BD27-48D1-B263-9F0DB742B448}" srcOrd="7" destOrd="0" presId="urn:microsoft.com/office/officeart/2008/layout/VerticalAccentList"/>
    <dgm:cxn modelId="{9C6797AB-7819-4146-9D1A-8073E8FEFF85}" type="presParOf" srcId="{D95126DB-BD27-48D1-B263-9F0DB742B448}" destId="{9961D3F0-8353-4DFF-96D1-8F90640B24E9}" srcOrd="0" destOrd="0" presId="urn:microsoft.com/office/officeart/2008/layout/VerticalAccentList"/>
    <dgm:cxn modelId="{DC4F4077-C754-4728-9AD1-98B32E8BEF95}" type="presParOf" srcId="{D95126DB-BD27-48D1-B263-9F0DB742B448}" destId="{FB2689C3-1CFE-4362-94C1-062A12F2001A}" srcOrd="1" destOrd="0" presId="urn:microsoft.com/office/officeart/2008/layout/VerticalAccentList"/>
    <dgm:cxn modelId="{34672318-C4F9-418C-811B-155A940C2D9D}" type="presParOf" srcId="{D95126DB-BD27-48D1-B263-9F0DB742B448}" destId="{359463B2-A8FA-4540-8D5C-2990C0557F9F}" srcOrd="2" destOrd="0" presId="urn:microsoft.com/office/officeart/2008/layout/VerticalAccentList"/>
    <dgm:cxn modelId="{2E270EC2-67A2-439C-86E8-51A35D13A99D}" type="presParOf" srcId="{D95126DB-BD27-48D1-B263-9F0DB742B448}" destId="{957B1DCA-C3C5-4150-A7D7-DC40F2761C9F}" srcOrd="3" destOrd="0" presId="urn:microsoft.com/office/officeart/2008/layout/VerticalAccentList"/>
    <dgm:cxn modelId="{24290756-8572-4DE4-83BA-C0F87EBD9A74}" type="presParOf" srcId="{D95126DB-BD27-48D1-B263-9F0DB742B448}" destId="{C88DC72A-DF9D-4CD7-AE75-104BE049C192}" srcOrd="4" destOrd="0" presId="urn:microsoft.com/office/officeart/2008/layout/VerticalAccentList"/>
    <dgm:cxn modelId="{56F3B194-3DE9-48C4-97EA-073201E86221}" type="presParOf" srcId="{D95126DB-BD27-48D1-B263-9F0DB742B448}" destId="{EF823CF4-78B7-486E-BDF1-75C33ACB288B}" srcOrd="5" destOrd="0" presId="urn:microsoft.com/office/officeart/2008/layout/VerticalAccentList"/>
    <dgm:cxn modelId="{134D83C6-E394-4258-A97E-5C6055AC3BCE}" type="presParOf" srcId="{D95126DB-BD27-48D1-B263-9F0DB742B448}" destId="{417F1F61-90C8-4F08-8FCF-A9C8C5E459D7}" srcOrd="6" destOrd="0" presId="urn:microsoft.com/office/officeart/2008/layout/VerticalAccentList"/>
    <dgm:cxn modelId="{8BA3F8E3-C063-473F-A0E1-C08E9EBCF86D}" type="presParOf" srcId="{D95126DB-BD27-48D1-B263-9F0DB742B448}" destId="{FF28AAB1-0658-4AB3-84B3-76B0F1D60684}"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63FEE-FE22-4988-9015-372A8F044514}">
      <dsp:nvSpPr>
        <dsp:cNvPr id="0" name=""/>
        <dsp:cNvSpPr/>
      </dsp:nvSpPr>
      <dsp:spPr>
        <a:xfrm>
          <a:off x="3251199" y="661"/>
          <a:ext cx="4876800" cy="257968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nl-NL" sz="2200" kern="1200" dirty="0"/>
            <a:t>Sociaal ondernemen</a:t>
          </a:r>
        </a:p>
        <a:p>
          <a:pPr marL="228600" lvl="1" indent="-228600" algn="l" defTabSz="977900">
            <a:lnSpc>
              <a:spcPct val="90000"/>
            </a:lnSpc>
            <a:spcBef>
              <a:spcPct val="0"/>
            </a:spcBef>
            <a:spcAft>
              <a:spcPct val="15000"/>
            </a:spcAft>
            <a:buChar char="•"/>
          </a:pPr>
          <a:r>
            <a:rPr lang="nl-NL" sz="2200" kern="1200" dirty="0"/>
            <a:t>Arbeidsparticipatie </a:t>
          </a:r>
        </a:p>
        <a:p>
          <a:pPr marL="228600" lvl="1" indent="-228600" algn="l" defTabSz="977900">
            <a:lnSpc>
              <a:spcPct val="90000"/>
            </a:lnSpc>
            <a:spcBef>
              <a:spcPct val="0"/>
            </a:spcBef>
            <a:spcAft>
              <a:spcPct val="15000"/>
            </a:spcAft>
            <a:buChar char="•"/>
          </a:pPr>
          <a:r>
            <a:rPr lang="nl-NL" sz="2200" kern="1200" dirty="0"/>
            <a:t>Vergroening</a:t>
          </a:r>
        </a:p>
        <a:p>
          <a:pPr marL="228600" lvl="1" indent="-228600" algn="l" defTabSz="977900">
            <a:lnSpc>
              <a:spcPct val="90000"/>
            </a:lnSpc>
            <a:spcBef>
              <a:spcPct val="0"/>
            </a:spcBef>
            <a:spcAft>
              <a:spcPct val="15000"/>
            </a:spcAft>
            <a:buChar char="•"/>
          </a:pPr>
          <a:r>
            <a:rPr lang="nl-NL" sz="2200" kern="1200" dirty="0"/>
            <a:t>Armoedebestrijding </a:t>
          </a:r>
        </a:p>
        <a:p>
          <a:pPr marL="228600" lvl="1" indent="-228600" algn="l" defTabSz="977900">
            <a:lnSpc>
              <a:spcPct val="90000"/>
            </a:lnSpc>
            <a:spcBef>
              <a:spcPct val="0"/>
            </a:spcBef>
            <a:spcAft>
              <a:spcPct val="15000"/>
            </a:spcAft>
            <a:buChar char="•"/>
          </a:pPr>
          <a:r>
            <a:rPr lang="nl-NL" sz="2200" kern="1200" dirty="0"/>
            <a:t>Vergroening </a:t>
          </a:r>
        </a:p>
      </dsp:txBody>
      <dsp:txXfrm>
        <a:off x="3251199" y="323122"/>
        <a:ext cx="3909417" cy="1934765"/>
      </dsp:txXfrm>
    </dsp:sp>
    <dsp:sp modelId="{81B0F887-3A2A-4DD9-8A1D-4F5FC7C92C38}">
      <dsp:nvSpPr>
        <dsp:cNvPr id="0" name=""/>
        <dsp:cNvSpPr/>
      </dsp:nvSpPr>
      <dsp:spPr>
        <a:xfrm>
          <a:off x="0" y="661"/>
          <a:ext cx="3251200" cy="25796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nl-NL" sz="3800" kern="1200" dirty="0"/>
            <a:t>Sociale leefbaarheid: </a:t>
          </a:r>
        </a:p>
      </dsp:txBody>
      <dsp:txXfrm>
        <a:off x="125930" y="126591"/>
        <a:ext cx="2999340" cy="2327827"/>
      </dsp:txXfrm>
    </dsp:sp>
    <dsp:sp modelId="{3AA62E8C-D247-44D4-B2DB-8287FD4EC0E1}">
      <dsp:nvSpPr>
        <dsp:cNvPr id="0" name=""/>
        <dsp:cNvSpPr/>
      </dsp:nvSpPr>
      <dsp:spPr>
        <a:xfrm>
          <a:off x="3251199" y="2838317"/>
          <a:ext cx="4876800" cy="257968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nl-NL" sz="2200" kern="1200" dirty="0"/>
            <a:t>Vergroening </a:t>
          </a:r>
        </a:p>
        <a:p>
          <a:pPr marL="228600" lvl="1" indent="-228600" algn="l" defTabSz="977900">
            <a:lnSpc>
              <a:spcPct val="90000"/>
            </a:lnSpc>
            <a:spcBef>
              <a:spcPct val="0"/>
            </a:spcBef>
            <a:spcAft>
              <a:spcPct val="15000"/>
            </a:spcAft>
            <a:buChar char="•"/>
          </a:pPr>
          <a:r>
            <a:rPr lang="nl-NL" sz="2200" kern="1200" dirty="0"/>
            <a:t>Afval projecten</a:t>
          </a:r>
        </a:p>
        <a:p>
          <a:pPr marL="228600" lvl="1" indent="-228600" algn="l" defTabSz="977900">
            <a:lnSpc>
              <a:spcPct val="90000"/>
            </a:lnSpc>
            <a:spcBef>
              <a:spcPct val="0"/>
            </a:spcBef>
            <a:spcAft>
              <a:spcPct val="15000"/>
            </a:spcAft>
            <a:buChar char="•"/>
          </a:pPr>
          <a:r>
            <a:rPr lang="nl-NL" sz="2200" kern="1200" dirty="0"/>
            <a:t>Wijkschouw + verbeterplannen</a:t>
          </a:r>
        </a:p>
        <a:p>
          <a:pPr marL="228600" lvl="1" indent="-228600" algn="l" defTabSz="977900">
            <a:lnSpc>
              <a:spcPct val="90000"/>
            </a:lnSpc>
            <a:spcBef>
              <a:spcPct val="0"/>
            </a:spcBef>
            <a:spcAft>
              <a:spcPct val="15000"/>
            </a:spcAft>
            <a:buChar char="•"/>
          </a:pPr>
          <a:r>
            <a:rPr lang="nl-NL" sz="2200" kern="1200" dirty="0"/>
            <a:t>Ontmoetingsplekken creëren</a:t>
          </a:r>
        </a:p>
        <a:p>
          <a:pPr marL="228600" lvl="1" indent="-228600" algn="l" defTabSz="977900">
            <a:lnSpc>
              <a:spcPct val="90000"/>
            </a:lnSpc>
            <a:spcBef>
              <a:spcPct val="0"/>
            </a:spcBef>
            <a:spcAft>
              <a:spcPct val="15000"/>
            </a:spcAft>
            <a:buChar char="•"/>
          </a:pPr>
          <a:endParaRPr lang="nl-NL" sz="2200" kern="1200" dirty="0"/>
        </a:p>
      </dsp:txBody>
      <dsp:txXfrm>
        <a:off x="3251199" y="3160778"/>
        <a:ext cx="3909417" cy="1934765"/>
      </dsp:txXfrm>
    </dsp:sp>
    <dsp:sp modelId="{69AEA118-1768-4F84-A5F3-F1D8FDCA2AFE}">
      <dsp:nvSpPr>
        <dsp:cNvPr id="0" name=""/>
        <dsp:cNvSpPr/>
      </dsp:nvSpPr>
      <dsp:spPr>
        <a:xfrm>
          <a:off x="0" y="2838317"/>
          <a:ext cx="3251200" cy="25796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nl-NL" sz="3800" kern="1200" dirty="0"/>
            <a:t>Fysieke leefbaarheid:</a:t>
          </a:r>
        </a:p>
      </dsp:txBody>
      <dsp:txXfrm>
        <a:off x="125930" y="2964247"/>
        <a:ext cx="2999340" cy="2327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B8090-2667-4576-ACD9-AC2C4322B8BE}">
      <dsp:nvSpPr>
        <dsp:cNvPr id="0" name=""/>
        <dsp:cNvSpPr/>
      </dsp:nvSpPr>
      <dsp:spPr>
        <a:xfrm>
          <a:off x="1595618" y="3456"/>
          <a:ext cx="6349707" cy="57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nl-NL" sz="2600" kern="1200" dirty="0"/>
            <a:t>Vraag 1</a:t>
          </a:r>
        </a:p>
      </dsp:txBody>
      <dsp:txXfrm>
        <a:off x="1595618" y="3456"/>
        <a:ext cx="6349707" cy="577246"/>
      </dsp:txXfrm>
    </dsp:sp>
    <dsp:sp modelId="{0EF3B40D-1C47-4386-99D2-3EC7D346DD2F}">
      <dsp:nvSpPr>
        <dsp:cNvPr id="0" name=""/>
        <dsp:cNvSpPr/>
      </dsp:nvSpPr>
      <dsp:spPr>
        <a:xfrm>
          <a:off x="1595618" y="580702"/>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5B99BD-C9F7-4269-8348-F594A2307E00}">
      <dsp:nvSpPr>
        <dsp:cNvPr id="0" name=""/>
        <dsp:cNvSpPr/>
      </dsp:nvSpPr>
      <dsp:spPr>
        <a:xfrm>
          <a:off x="2488105" y="580702"/>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95312-7B30-4143-96F6-D5287063A06A}">
      <dsp:nvSpPr>
        <dsp:cNvPr id="0" name=""/>
        <dsp:cNvSpPr/>
      </dsp:nvSpPr>
      <dsp:spPr>
        <a:xfrm>
          <a:off x="3381297" y="580702"/>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183AF-E580-4816-9E76-C65FF5DDA698}">
      <dsp:nvSpPr>
        <dsp:cNvPr id="0" name=""/>
        <dsp:cNvSpPr/>
      </dsp:nvSpPr>
      <dsp:spPr>
        <a:xfrm>
          <a:off x="4273784" y="580702"/>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8B45E3-51FE-4E88-AFA7-3E8F13F24720}">
      <dsp:nvSpPr>
        <dsp:cNvPr id="0" name=""/>
        <dsp:cNvSpPr/>
      </dsp:nvSpPr>
      <dsp:spPr>
        <a:xfrm>
          <a:off x="5166976" y="580702"/>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A07DA-0AEA-4BA8-AAEB-67AC6C8BF5A5}">
      <dsp:nvSpPr>
        <dsp:cNvPr id="0" name=""/>
        <dsp:cNvSpPr/>
      </dsp:nvSpPr>
      <dsp:spPr>
        <a:xfrm>
          <a:off x="6059462" y="580702"/>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D0F707-19B6-4FE6-B31C-082CD98B1670}">
      <dsp:nvSpPr>
        <dsp:cNvPr id="0" name=""/>
        <dsp:cNvSpPr/>
      </dsp:nvSpPr>
      <dsp:spPr>
        <a:xfrm>
          <a:off x="6952654" y="580702"/>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DC7C31-FDD2-4808-BD54-6763923821A4}">
      <dsp:nvSpPr>
        <dsp:cNvPr id="0" name=""/>
        <dsp:cNvSpPr/>
      </dsp:nvSpPr>
      <dsp:spPr>
        <a:xfrm>
          <a:off x="1595618" y="698290"/>
          <a:ext cx="6432253" cy="940697"/>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nl-NL" sz="2000" kern="1200" dirty="0"/>
            <a:t>Op welke manier is het bedrijf of de organisatie waar je maatschappelijke  stage hebt gedaan, bezig met MVO of duurzaam ondernemen?</a:t>
          </a:r>
        </a:p>
      </dsp:txBody>
      <dsp:txXfrm>
        <a:off x="1595618" y="698290"/>
        <a:ext cx="6432253" cy="940697"/>
      </dsp:txXfrm>
    </dsp:sp>
    <dsp:sp modelId="{65A0924C-1F3E-4EC3-ACF5-4D6EFC95A627}">
      <dsp:nvSpPr>
        <dsp:cNvPr id="0" name=""/>
        <dsp:cNvSpPr/>
      </dsp:nvSpPr>
      <dsp:spPr>
        <a:xfrm>
          <a:off x="1595618" y="1832774"/>
          <a:ext cx="6349707" cy="57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nl-NL" sz="2600" kern="1200" dirty="0"/>
            <a:t>Vraag 2</a:t>
          </a:r>
        </a:p>
      </dsp:txBody>
      <dsp:txXfrm>
        <a:off x="1595618" y="1832774"/>
        <a:ext cx="6349707" cy="577246"/>
      </dsp:txXfrm>
    </dsp:sp>
    <dsp:sp modelId="{AE265115-0A9C-4092-BA3E-6A7D797BA16B}">
      <dsp:nvSpPr>
        <dsp:cNvPr id="0" name=""/>
        <dsp:cNvSpPr/>
      </dsp:nvSpPr>
      <dsp:spPr>
        <a:xfrm>
          <a:off x="1595618" y="2410020"/>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AA40A-3057-4A38-9C6D-6D9164D6B8D7}">
      <dsp:nvSpPr>
        <dsp:cNvPr id="0" name=""/>
        <dsp:cNvSpPr/>
      </dsp:nvSpPr>
      <dsp:spPr>
        <a:xfrm>
          <a:off x="2488105" y="2410020"/>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B5DA9-35A2-4BB9-A56A-2CBCC66480A8}">
      <dsp:nvSpPr>
        <dsp:cNvPr id="0" name=""/>
        <dsp:cNvSpPr/>
      </dsp:nvSpPr>
      <dsp:spPr>
        <a:xfrm>
          <a:off x="3381297" y="2410020"/>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3AAE4-9D42-4AF7-9379-37D9DA98C3BD}">
      <dsp:nvSpPr>
        <dsp:cNvPr id="0" name=""/>
        <dsp:cNvSpPr/>
      </dsp:nvSpPr>
      <dsp:spPr>
        <a:xfrm>
          <a:off x="4273784" y="2410020"/>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24D708-92C5-42D5-ACD8-7375B058749E}">
      <dsp:nvSpPr>
        <dsp:cNvPr id="0" name=""/>
        <dsp:cNvSpPr/>
      </dsp:nvSpPr>
      <dsp:spPr>
        <a:xfrm>
          <a:off x="5166976" y="2410020"/>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65946F-2CB7-48D9-AFBB-5B4509805B30}">
      <dsp:nvSpPr>
        <dsp:cNvPr id="0" name=""/>
        <dsp:cNvSpPr/>
      </dsp:nvSpPr>
      <dsp:spPr>
        <a:xfrm>
          <a:off x="6059462" y="2410020"/>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7EB60C-D852-4D6D-B819-21DDB87A6800}">
      <dsp:nvSpPr>
        <dsp:cNvPr id="0" name=""/>
        <dsp:cNvSpPr/>
      </dsp:nvSpPr>
      <dsp:spPr>
        <a:xfrm>
          <a:off x="6952654" y="2410020"/>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AD2A5-2803-473C-9CC9-7795486CC347}">
      <dsp:nvSpPr>
        <dsp:cNvPr id="0" name=""/>
        <dsp:cNvSpPr/>
      </dsp:nvSpPr>
      <dsp:spPr>
        <a:xfrm>
          <a:off x="1595618" y="2527607"/>
          <a:ext cx="6432253" cy="940697"/>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nl-NL" sz="2000" kern="1200" dirty="0"/>
            <a:t>Op welke manier levert het bedrijf of de organisatie een bijdrage aan een leefbare samenleving? </a:t>
          </a:r>
        </a:p>
      </dsp:txBody>
      <dsp:txXfrm>
        <a:off x="1595618" y="2527607"/>
        <a:ext cx="6432253" cy="940697"/>
      </dsp:txXfrm>
    </dsp:sp>
    <dsp:sp modelId="{38175C7F-C7E4-4B34-83A9-3C27A06CF10D}">
      <dsp:nvSpPr>
        <dsp:cNvPr id="0" name=""/>
        <dsp:cNvSpPr/>
      </dsp:nvSpPr>
      <dsp:spPr>
        <a:xfrm>
          <a:off x="1595618" y="3662092"/>
          <a:ext cx="6349707" cy="57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nl-NL" sz="2600" kern="1200" dirty="0"/>
            <a:t>Vraag 3</a:t>
          </a:r>
        </a:p>
      </dsp:txBody>
      <dsp:txXfrm>
        <a:off x="1595618" y="3662092"/>
        <a:ext cx="6349707" cy="577246"/>
      </dsp:txXfrm>
    </dsp:sp>
    <dsp:sp modelId="{9961D3F0-8353-4DFF-96D1-8F90640B24E9}">
      <dsp:nvSpPr>
        <dsp:cNvPr id="0" name=""/>
        <dsp:cNvSpPr/>
      </dsp:nvSpPr>
      <dsp:spPr>
        <a:xfrm>
          <a:off x="1595618" y="4239338"/>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2689C3-1CFE-4362-94C1-062A12F2001A}">
      <dsp:nvSpPr>
        <dsp:cNvPr id="0" name=""/>
        <dsp:cNvSpPr/>
      </dsp:nvSpPr>
      <dsp:spPr>
        <a:xfrm>
          <a:off x="2488105" y="4239338"/>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463B2-A8FA-4540-8D5C-2990C0557F9F}">
      <dsp:nvSpPr>
        <dsp:cNvPr id="0" name=""/>
        <dsp:cNvSpPr/>
      </dsp:nvSpPr>
      <dsp:spPr>
        <a:xfrm>
          <a:off x="3381297" y="4239338"/>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7B1DCA-C3C5-4150-A7D7-DC40F2761C9F}">
      <dsp:nvSpPr>
        <dsp:cNvPr id="0" name=""/>
        <dsp:cNvSpPr/>
      </dsp:nvSpPr>
      <dsp:spPr>
        <a:xfrm>
          <a:off x="4273784" y="4239338"/>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8DC72A-DF9D-4CD7-AE75-104BE049C192}">
      <dsp:nvSpPr>
        <dsp:cNvPr id="0" name=""/>
        <dsp:cNvSpPr/>
      </dsp:nvSpPr>
      <dsp:spPr>
        <a:xfrm>
          <a:off x="5166976" y="4239338"/>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23CF4-78B7-486E-BDF1-75C33ACB288B}">
      <dsp:nvSpPr>
        <dsp:cNvPr id="0" name=""/>
        <dsp:cNvSpPr/>
      </dsp:nvSpPr>
      <dsp:spPr>
        <a:xfrm>
          <a:off x="6059462" y="4239338"/>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F1F61-90C8-4F08-8FCF-A9C8C5E459D7}">
      <dsp:nvSpPr>
        <dsp:cNvPr id="0" name=""/>
        <dsp:cNvSpPr/>
      </dsp:nvSpPr>
      <dsp:spPr>
        <a:xfrm>
          <a:off x="6952654" y="4239338"/>
          <a:ext cx="1485831" cy="1175871"/>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28AAB1-0658-4AB3-84B3-76B0F1D60684}">
      <dsp:nvSpPr>
        <dsp:cNvPr id="0" name=""/>
        <dsp:cNvSpPr/>
      </dsp:nvSpPr>
      <dsp:spPr>
        <a:xfrm>
          <a:off x="1595618" y="4356925"/>
          <a:ext cx="6432253" cy="940697"/>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nl-NL" sz="2000" kern="1200" dirty="0"/>
            <a:t>Op welke manier komt het bedrijf aan zijn inkomsten en hoe gaan ze om met winst? </a:t>
          </a:r>
        </a:p>
      </dsp:txBody>
      <dsp:txXfrm>
        <a:off x="1595618" y="4356925"/>
        <a:ext cx="6432253" cy="94069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2D7A0-76B2-4595-9E22-428EABFED7D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F0CD900-773E-4358-AD87-9E09E4BB1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128045D-18BE-47A9-9096-D3789CCA09B8}"/>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5" name="Tijdelijke aanduiding voor voettekst 4">
            <a:extLst>
              <a:ext uri="{FF2B5EF4-FFF2-40B4-BE49-F238E27FC236}">
                <a16:creationId xmlns:a16="http://schemas.microsoft.com/office/drawing/2014/main" id="{4178A7C2-9346-4CFF-B436-CC3E0552F7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D84E7D-3A9C-4314-AE8B-7338847722FB}"/>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3029759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41EEE-36F0-4127-B554-AB912B8CF5C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50A37FB-1B23-4B2C-9001-BE13407112C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5264F63-66D9-44D7-AA55-30E56DAA5E17}"/>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5" name="Tijdelijke aanduiding voor voettekst 4">
            <a:extLst>
              <a:ext uri="{FF2B5EF4-FFF2-40B4-BE49-F238E27FC236}">
                <a16:creationId xmlns:a16="http://schemas.microsoft.com/office/drawing/2014/main" id="{037C9496-6BC2-4899-BFDE-249007DC67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1CEED8-01C0-4F96-B6BA-8376EB1E90F4}"/>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402455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FBE46CD-1D8D-40EA-90D1-9612AA9E6A4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80EAB05-B0AA-4A9B-90B8-CF5C5793C21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79B1B83-73BB-42F0-8751-5F51BB8228F6}"/>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5" name="Tijdelijke aanduiding voor voettekst 4">
            <a:extLst>
              <a:ext uri="{FF2B5EF4-FFF2-40B4-BE49-F238E27FC236}">
                <a16:creationId xmlns:a16="http://schemas.microsoft.com/office/drawing/2014/main" id="{D77B5354-0EF8-4945-B334-268A4CF887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FFE8E20-80CC-4ABD-9338-771CC2150482}"/>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243817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17-12-2021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614386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B9E8D4D1-00C4-4E8E-99A5-8D1DF5379DBE}" type="datetimeFigureOut">
              <a:rPr lang="nl-NL" smtClean="0"/>
              <a:t>17-12-2021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443441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449CE-8B6A-4D56-93FF-4903314C1D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65B6207-C1E8-4A6D-9D23-05ABDA5130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51C58FC-C1ED-4482-AC2C-EAA696E0812E}"/>
              </a:ext>
            </a:extLst>
          </p:cNvPr>
          <p:cNvSpPr>
            <a:spLocks noGrp="1"/>
          </p:cNvSpPr>
          <p:nvPr>
            <p:ph type="dt" sz="half" idx="10"/>
          </p:nvPr>
        </p:nvSpPr>
        <p:spPr/>
        <p:txBody>
          <a:bodyPr/>
          <a:lstStyle/>
          <a:p>
            <a:fld id="{43AF81AC-1785-46F2-8C69-5888F8A05087}" type="datetimeFigureOut">
              <a:rPr lang="nl-NL" smtClean="0"/>
              <a:t>17-12-2021</a:t>
            </a:fld>
            <a:endParaRPr lang="nl-NL"/>
          </a:p>
        </p:txBody>
      </p:sp>
      <p:sp>
        <p:nvSpPr>
          <p:cNvPr id="5" name="Tijdelijke aanduiding voor voettekst 4">
            <a:extLst>
              <a:ext uri="{FF2B5EF4-FFF2-40B4-BE49-F238E27FC236}">
                <a16:creationId xmlns:a16="http://schemas.microsoft.com/office/drawing/2014/main" id="{991A9213-90A6-45E6-A3E1-654572A8B5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0246D5-5AFE-4993-96FF-275F111D8B08}"/>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3989302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A2A3101-C6DC-4EE6-A61C-804963ED88B7}" type="datetimeFigureOut">
              <a:rPr lang="nl-NL" smtClean="0"/>
              <a:t>17-12-2021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250EF83-841D-4299-A766-F0CBA55A8C7A}" type="slidenum">
              <a:rPr lang="nl-NL" smtClean="0"/>
              <a:t>‹nr.›</a:t>
            </a:fld>
            <a:endParaRPr lang="nl-NL"/>
          </a:p>
        </p:txBody>
      </p:sp>
    </p:spTree>
    <p:extLst>
      <p:ext uri="{BB962C8B-B14F-4D97-AF65-F5344CB8AC3E}">
        <p14:creationId xmlns:p14="http://schemas.microsoft.com/office/powerpoint/2010/main" val="488905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nl-NL"/>
              <a:t>Klik om stijl te bewerken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lgn="l">
              <a:defRPr/>
            </a:lvl1pPr>
          </a:lstStyle>
          <a:p>
            <a:fld id="{DA2A3101-C6DC-4EE6-A61C-804963ED88B7}" type="datetimeFigureOut">
              <a:rPr lang="nl-NL" smtClean="0"/>
              <a:t>17-12-2021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250EF83-841D-4299-A766-F0CBA55A8C7A}" type="slidenum">
              <a:rPr lang="nl-NL" smtClean="0"/>
              <a:t>‹nr.›</a:t>
            </a:fld>
            <a:endParaRPr lang="nl-NL"/>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8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68A4D-232D-454E-A943-41E76944A03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7CE2A9A-7E0E-473F-A2FA-7C1C50A4CB4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7D79F37-2B5B-4948-A429-DAE23CC46E6E}"/>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5" name="Tijdelijke aanduiding voor voettekst 4">
            <a:extLst>
              <a:ext uri="{FF2B5EF4-FFF2-40B4-BE49-F238E27FC236}">
                <a16:creationId xmlns:a16="http://schemas.microsoft.com/office/drawing/2014/main" id="{C6D4D976-2748-43A1-9C79-2CDA3C480D3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9D1C7C4-E907-457C-91D1-DA600987AFB1}"/>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122461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F70210-0A2D-4A91-B9BB-369811D36EA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ADB80D2-ED08-491F-8F1F-371C18F472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14101C7-05F1-4F4E-BB0F-2C78164B4052}"/>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5" name="Tijdelijke aanduiding voor voettekst 4">
            <a:extLst>
              <a:ext uri="{FF2B5EF4-FFF2-40B4-BE49-F238E27FC236}">
                <a16:creationId xmlns:a16="http://schemas.microsoft.com/office/drawing/2014/main" id="{332239AD-A4C2-47E1-8C63-7DD9B6644F5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516241-DF2D-4535-90BC-4D8E61B9D12E}"/>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318363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A680E-246F-4357-857B-BBD2083D148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A25BA62-5367-4CCC-97D0-13A0AA90B6B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1986D7B-CE6A-4498-A1E6-A1525D0F25E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8CCDC63-BC01-42FF-ACE8-889FA820CDAD}"/>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6" name="Tijdelijke aanduiding voor voettekst 5">
            <a:extLst>
              <a:ext uri="{FF2B5EF4-FFF2-40B4-BE49-F238E27FC236}">
                <a16:creationId xmlns:a16="http://schemas.microsoft.com/office/drawing/2014/main" id="{7E11B6A0-C691-46BD-82D7-90094EBA72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9634FEE-3B09-4F96-BEBB-DA95CF6AF538}"/>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82146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E6D2E-6312-4D1D-8D4D-D96B2B64CF9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1BD73B5-626F-428A-82AE-4A57BED15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96C0D90-7769-4548-8E38-2E650C05197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2E11495-8556-4CDD-8CCC-AE80E4908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2CCFFD9-BA29-4B94-917A-6662C303FFD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24C7C0F-5743-4BC3-BF18-B17024196FC5}"/>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8" name="Tijdelijke aanduiding voor voettekst 7">
            <a:extLst>
              <a:ext uri="{FF2B5EF4-FFF2-40B4-BE49-F238E27FC236}">
                <a16:creationId xmlns:a16="http://schemas.microsoft.com/office/drawing/2014/main" id="{5F6D9BDC-A6AC-4DAC-BBD4-30960E51D6C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19A33A5-13E9-4922-9E7C-36776794BFF7}"/>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2507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7DED7-2A39-423A-BF68-B435FC68B3F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6FC9B23-1B03-4BB8-8B7A-0254604944EA}"/>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4" name="Tijdelijke aanduiding voor voettekst 3">
            <a:extLst>
              <a:ext uri="{FF2B5EF4-FFF2-40B4-BE49-F238E27FC236}">
                <a16:creationId xmlns:a16="http://schemas.microsoft.com/office/drawing/2014/main" id="{A76FDD32-2E1C-4145-8934-A78941F12C6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49D65D4-8139-43DC-ADC3-897D910028CB}"/>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91685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4F3EAC9-D9BB-4E4F-BF1E-945F5F08D2D8}"/>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3" name="Tijdelijke aanduiding voor voettekst 2">
            <a:extLst>
              <a:ext uri="{FF2B5EF4-FFF2-40B4-BE49-F238E27FC236}">
                <a16:creationId xmlns:a16="http://schemas.microsoft.com/office/drawing/2014/main" id="{D274A006-252D-41A5-93C0-93374CF0BB8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C4029CD-6318-440D-8222-EAAA0621277D}"/>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313775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B5596C-18A0-4BCD-B59B-EAEF456C52E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9175A77-0C7A-40FA-BD22-B28601A00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17B968B-C72A-4568-95DE-4DC8D7369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EBF94E-FFC8-43E9-9D8D-735F0B0E439C}"/>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6" name="Tijdelijke aanduiding voor voettekst 5">
            <a:extLst>
              <a:ext uri="{FF2B5EF4-FFF2-40B4-BE49-F238E27FC236}">
                <a16:creationId xmlns:a16="http://schemas.microsoft.com/office/drawing/2014/main" id="{C54311A7-5CB1-43F7-99AF-54C424BA94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073EF43-A6A3-49E4-B90E-31DAEC3C2D2F}"/>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30799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6BC5F-514C-4D8F-A088-C740523E043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60D9D83-7139-4CC6-B341-B3FD3C8A5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22C1237-DE99-4A19-A9FD-738712CBF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821CD8B-837C-4571-B9DB-55D10858D68B}"/>
              </a:ext>
            </a:extLst>
          </p:cNvPr>
          <p:cNvSpPr>
            <a:spLocks noGrp="1"/>
          </p:cNvSpPr>
          <p:nvPr>
            <p:ph type="dt" sz="half" idx="10"/>
          </p:nvPr>
        </p:nvSpPr>
        <p:spPr/>
        <p:txBody>
          <a:bodyPr/>
          <a:lstStyle/>
          <a:p>
            <a:fld id="{6A528E79-7D34-4210-B5BE-728750A207CF}" type="datetimeFigureOut">
              <a:rPr lang="nl-NL" smtClean="0"/>
              <a:t>17-12-2021</a:t>
            </a:fld>
            <a:endParaRPr lang="nl-NL"/>
          </a:p>
        </p:txBody>
      </p:sp>
      <p:sp>
        <p:nvSpPr>
          <p:cNvPr id="6" name="Tijdelijke aanduiding voor voettekst 5">
            <a:extLst>
              <a:ext uri="{FF2B5EF4-FFF2-40B4-BE49-F238E27FC236}">
                <a16:creationId xmlns:a16="http://schemas.microsoft.com/office/drawing/2014/main" id="{63E2EB63-9F85-4DC8-A902-02D38F3446E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2EBA7B-0B45-4F33-A589-E561236D3429}"/>
              </a:ext>
            </a:extLst>
          </p:cNvPr>
          <p:cNvSpPr>
            <a:spLocks noGrp="1"/>
          </p:cNvSpPr>
          <p:nvPr>
            <p:ph type="sldNum" sz="quarter" idx="12"/>
          </p:nvPr>
        </p:nvSpPr>
        <p:spPr/>
        <p:txBody>
          <a:bodyPr/>
          <a:lstStyle/>
          <a:p>
            <a:fld id="{1D6D51F0-0D80-4A03-8E86-3769964F3D05}" type="slidenum">
              <a:rPr lang="nl-NL" smtClean="0"/>
              <a:t>‹nr.›</a:t>
            </a:fld>
            <a:endParaRPr lang="nl-NL"/>
          </a:p>
        </p:txBody>
      </p:sp>
    </p:spTree>
    <p:extLst>
      <p:ext uri="{BB962C8B-B14F-4D97-AF65-F5344CB8AC3E}">
        <p14:creationId xmlns:p14="http://schemas.microsoft.com/office/powerpoint/2010/main" val="287504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898455-9803-4858-9E14-431EBBB39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EF6F83D-6440-48F7-9EAC-0231E3C10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6F5869A-9BC4-4B24-9456-E19C1D0CB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28E79-7D34-4210-B5BE-728750A207CF}" type="datetimeFigureOut">
              <a:rPr lang="nl-NL" smtClean="0"/>
              <a:t>17-12-2021</a:t>
            </a:fld>
            <a:endParaRPr lang="nl-NL"/>
          </a:p>
        </p:txBody>
      </p:sp>
      <p:sp>
        <p:nvSpPr>
          <p:cNvPr id="5" name="Tijdelijke aanduiding voor voettekst 4">
            <a:extLst>
              <a:ext uri="{FF2B5EF4-FFF2-40B4-BE49-F238E27FC236}">
                <a16:creationId xmlns:a16="http://schemas.microsoft.com/office/drawing/2014/main" id="{01B1C1EC-D162-4396-91ED-F82C53CA1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A671080-93A5-45F2-A583-3D667F595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D51F0-0D80-4A03-8E86-3769964F3D05}" type="slidenum">
              <a:rPr lang="nl-NL" smtClean="0"/>
              <a:t>‹nr.›</a:t>
            </a:fld>
            <a:endParaRPr lang="nl-NL"/>
          </a:p>
        </p:txBody>
      </p:sp>
    </p:spTree>
    <p:extLst>
      <p:ext uri="{BB962C8B-B14F-4D97-AF65-F5344CB8AC3E}">
        <p14:creationId xmlns:p14="http://schemas.microsoft.com/office/powerpoint/2010/main" val="1487589863"/>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17-12-2021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924108734"/>
      </p:ext>
    </p:extLst>
  </p:cSld>
  <p:clrMap bg1="lt1" tx1="dk1" bg2="lt2" tx2="dk2" accent1="accent1" accent2="accent2" accent3="accent3" accent4="accent4" accent5="accent5" accent6="accent6" hlink="hlink" folHlink="folHlink"/>
  <p:sldLayoutIdLst>
    <p:sldLayoutId id="2147483679"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D2D31A-B4A3-4327-83F9-D6C8C7ED91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CAE1F70-C549-49DA-9185-07AC42CC4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5801F0-8DAD-401C-9515-655182FFB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F81AC-1785-46F2-8C69-5888F8A05087}" type="datetimeFigureOut">
              <a:rPr lang="nl-NL" smtClean="0"/>
              <a:t>17-12-2021</a:t>
            </a:fld>
            <a:endParaRPr lang="nl-NL"/>
          </a:p>
        </p:txBody>
      </p:sp>
      <p:sp>
        <p:nvSpPr>
          <p:cNvPr id="5" name="Tijdelijke aanduiding voor voettekst 4">
            <a:extLst>
              <a:ext uri="{FF2B5EF4-FFF2-40B4-BE49-F238E27FC236}">
                <a16:creationId xmlns:a16="http://schemas.microsoft.com/office/drawing/2014/main" id="{11E946D9-D1F2-42CA-B71A-0FBDE9916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2D7DF2E-A3EF-475B-A60C-CD842F0DF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94D9F-B3F4-4491-8B64-4E8ACF1A21A5}" type="slidenum">
              <a:rPr lang="nl-NL" smtClean="0"/>
              <a:t>‹nr.›</a:t>
            </a:fld>
            <a:endParaRPr lang="nl-NL"/>
          </a:p>
        </p:txBody>
      </p:sp>
    </p:spTree>
    <p:extLst>
      <p:ext uri="{BB962C8B-B14F-4D97-AF65-F5344CB8AC3E}">
        <p14:creationId xmlns:p14="http://schemas.microsoft.com/office/powerpoint/2010/main" val="185339433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A2A3101-C6DC-4EE6-A61C-804963ED88B7}" type="datetimeFigureOut">
              <a:rPr lang="nl-NL" smtClean="0"/>
              <a:t>17-12-2021</a:t>
            </a:fld>
            <a:endParaRPr lang="nl-NL"/>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nl-NL"/>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250EF83-841D-4299-A766-F0CBA55A8C7A}" type="slidenum">
              <a:rPr lang="nl-NL" smtClean="0"/>
              <a:t>‹nr.›</a:t>
            </a:fld>
            <a:endParaRPr lang="nl-NL"/>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341054"/>
      </p:ext>
    </p:extLst>
  </p:cSld>
  <p:clrMap bg1="lt1" tx1="dk1" bg2="lt2" tx2="dk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hyperlink" Target="https://www.mvonederland.nl/"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YhisAu4ZaaQ" TargetMode="External"/><Relationship Id="rId2" Type="http://schemas.openxmlformats.org/officeDocument/2006/relationships/hyperlink" Target="https://www.youtube.com/watch?v=nnwzMbgA0To"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s://www.hu.nl/onderzoek/onderzoek/aspecten-van-waardig-werk-moeten-ingebakken-zijn-in-het-ontwerp-van-een-organisatie"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C3EEB47B-A4A4-4EC4-B168-3394AD110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5315D46-89C9-4BE0-9F0F-661147B1EC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Goedemorgen! </a:t>
            </a:r>
          </a:p>
        </p:txBody>
      </p:sp>
      <p:sp>
        <p:nvSpPr>
          <p:cNvPr id="3" name="Ondertitel 2">
            <a:extLst>
              <a:ext uri="{FF2B5EF4-FFF2-40B4-BE49-F238E27FC236}">
                <a16:creationId xmlns:a16="http://schemas.microsoft.com/office/drawing/2014/main" id="{41A0CA88-04B5-4C98-9971-5ADACC4A366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dirty="0">
                <a:solidFill>
                  <a:srgbClr val="FFFFFF"/>
                </a:solidFill>
              </a:rPr>
              <a:t>Les 5 stad en wijk </a:t>
            </a:r>
          </a:p>
          <a:p>
            <a:r>
              <a:rPr lang="nl-NL" dirty="0">
                <a:solidFill>
                  <a:srgbClr val="FFFFFF"/>
                </a:solidFill>
              </a:rPr>
              <a:t>Leerjaar 1 periode 2</a:t>
            </a:r>
          </a:p>
        </p:txBody>
      </p:sp>
    </p:spTree>
    <p:extLst>
      <p:ext uri="{BB962C8B-B14F-4D97-AF65-F5344CB8AC3E}">
        <p14:creationId xmlns:p14="http://schemas.microsoft.com/office/powerpoint/2010/main" val="454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92381-7E6A-4B9C-BF62-C51DD54334B4}"/>
              </a:ext>
            </a:extLst>
          </p:cNvPr>
          <p:cNvSpPr>
            <a:spLocks noGrp="1"/>
          </p:cNvSpPr>
          <p:nvPr>
            <p:ph type="title"/>
          </p:nvPr>
        </p:nvSpPr>
        <p:spPr>
          <a:xfrm>
            <a:off x="1024128" y="585216"/>
            <a:ext cx="3133581" cy="1499616"/>
          </a:xfrm>
        </p:spPr>
        <p:txBody>
          <a:bodyPr>
            <a:normAutofit/>
          </a:bodyPr>
          <a:lstStyle/>
          <a:p>
            <a:r>
              <a:rPr lang="nl-NL" sz="4000" b="1" dirty="0"/>
              <a:t>Not-for-profit</a:t>
            </a:r>
          </a:p>
        </p:txBody>
      </p:sp>
      <p:sp>
        <p:nvSpPr>
          <p:cNvPr id="3" name="Tijdelijke aanduiding voor inhoud 2">
            <a:extLst>
              <a:ext uri="{FF2B5EF4-FFF2-40B4-BE49-F238E27FC236}">
                <a16:creationId xmlns:a16="http://schemas.microsoft.com/office/drawing/2014/main" id="{D01DEB26-E8A9-4358-A311-B5BF159C2C28}"/>
              </a:ext>
            </a:extLst>
          </p:cNvPr>
          <p:cNvSpPr>
            <a:spLocks noGrp="1"/>
          </p:cNvSpPr>
          <p:nvPr>
            <p:ph idx="1"/>
          </p:nvPr>
        </p:nvSpPr>
        <p:spPr>
          <a:xfrm>
            <a:off x="1024129" y="1940560"/>
            <a:ext cx="3133580" cy="3931920"/>
          </a:xfrm>
        </p:spPr>
        <p:txBody>
          <a:bodyPr>
            <a:normAutofit/>
          </a:bodyPr>
          <a:lstStyle/>
          <a:p>
            <a:r>
              <a:rPr lang="nl-NL" sz="2400" dirty="0">
                <a:solidFill>
                  <a:schemeClr val="accent2"/>
                </a:solidFill>
              </a:rPr>
              <a:t>Dit zijn organisaties die wel winst mogen maken maar die vinden maatschappelijke doelen behalen ook heel belangrijk.  Over het algemeen wordt de winst in de organisatie terug gestopt.</a:t>
            </a:r>
          </a:p>
        </p:txBody>
      </p:sp>
      <p:pic>
        <p:nvPicPr>
          <p:cNvPr id="4" name="Afbeelding 3" descr="Afbeelding met schermafbeelding, computer, monitor, scherm&#10;&#10;Automatisch gegenereerde beschrijving">
            <a:extLst>
              <a:ext uri="{FF2B5EF4-FFF2-40B4-BE49-F238E27FC236}">
                <a16:creationId xmlns:a16="http://schemas.microsoft.com/office/drawing/2014/main" id="{ADFC9BD4-DE44-434E-89B0-61AE86195517}"/>
              </a:ext>
            </a:extLst>
          </p:cNvPr>
          <p:cNvPicPr>
            <a:picLocks noChangeAspect="1"/>
          </p:cNvPicPr>
          <p:nvPr/>
        </p:nvPicPr>
        <p:blipFill rotWithShape="1">
          <a:blip r:embed="rId2">
            <a:extLst>
              <a:ext uri="{28A0092B-C50C-407E-A947-70E740481C1C}">
                <a14:useLocalDpi xmlns:a14="http://schemas.microsoft.com/office/drawing/2010/main" val="0"/>
              </a:ext>
            </a:extLst>
          </a:blip>
          <a:srcRect l="47651" t="37778" r="34516" b="37185"/>
          <a:stretch/>
        </p:blipFill>
        <p:spPr>
          <a:xfrm>
            <a:off x="4642342" y="700639"/>
            <a:ext cx="6909577" cy="5456722"/>
          </a:xfrm>
          <a:prstGeom prst="rect">
            <a:avLst/>
          </a:prstGeom>
        </p:spPr>
      </p:pic>
    </p:spTree>
    <p:extLst>
      <p:ext uri="{BB962C8B-B14F-4D97-AF65-F5344CB8AC3E}">
        <p14:creationId xmlns:p14="http://schemas.microsoft.com/office/powerpoint/2010/main" val="399534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Wat is MVO</a:t>
            </a:r>
          </a:p>
        </p:txBody>
      </p:sp>
      <p:sp>
        <p:nvSpPr>
          <p:cNvPr id="3" name="Tijdelijke aanduiding voor inhoud 2"/>
          <p:cNvSpPr>
            <a:spLocks noGrp="1"/>
          </p:cNvSpPr>
          <p:nvPr>
            <p:ph idx="1"/>
          </p:nvPr>
        </p:nvSpPr>
        <p:spPr>
          <a:xfrm>
            <a:off x="1024128" y="1714500"/>
            <a:ext cx="9967722" cy="4023360"/>
          </a:xfrm>
        </p:spPr>
        <p:txBody>
          <a:bodyPr/>
          <a:lstStyle/>
          <a:p>
            <a:r>
              <a:rPr lang="nl-NL" sz="2800" dirty="0">
                <a:solidFill>
                  <a:schemeClr val="accent2"/>
                </a:solidFill>
              </a:rPr>
              <a:t>MVO staat voor </a:t>
            </a:r>
            <a:r>
              <a:rPr lang="nl-NL" sz="2800" b="1" dirty="0">
                <a:solidFill>
                  <a:schemeClr val="accent2"/>
                </a:solidFill>
              </a:rPr>
              <a:t>maatschappelijk verantwoord ondernemen</a:t>
            </a:r>
            <a:r>
              <a:rPr lang="nl-NL" sz="2800" dirty="0">
                <a:solidFill>
                  <a:schemeClr val="accent2"/>
                </a:solidFill>
              </a:rPr>
              <a:t>. </a:t>
            </a:r>
          </a:p>
          <a:p>
            <a:r>
              <a:rPr lang="nl-NL" sz="2800" dirty="0"/>
              <a:t>MVO gaat over ondernemen: het gaat in eerste instantie over ondernemers en bedrijven, niet over burgers, consumenten of de overheid.</a:t>
            </a:r>
          </a:p>
        </p:txBody>
      </p:sp>
      <p:sp>
        <p:nvSpPr>
          <p:cNvPr id="5" name="Tekstvak 4">
            <a:extLst>
              <a:ext uri="{FF2B5EF4-FFF2-40B4-BE49-F238E27FC236}">
                <a16:creationId xmlns:a16="http://schemas.microsoft.com/office/drawing/2014/main" id="{F0F455CE-C99E-4B0C-92E8-D997BAD66964}"/>
              </a:ext>
            </a:extLst>
          </p:cNvPr>
          <p:cNvSpPr txBox="1"/>
          <p:nvPr/>
        </p:nvSpPr>
        <p:spPr>
          <a:xfrm>
            <a:off x="1024128" y="3726180"/>
            <a:ext cx="10182225" cy="2308324"/>
          </a:xfrm>
          <a:prstGeom prst="rect">
            <a:avLst/>
          </a:prstGeom>
          <a:noFill/>
        </p:spPr>
        <p:txBody>
          <a:bodyPr wrap="square">
            <a:spAutoFit/>
          </a:bodyPr>
          <a:lstStyle/>
          <a:p>
            <a:r>
              <a:rPr lang="nl-NL" sz="2400" dirty="0"/>
              <a:t>Betekent dat bedrijven verantwoordelijkheid (willen) dragen voor maatschappelijke problemen zoals luchtvervuiling, klimaatverandering, arbeidsomstandigheden of vergrijzing. MVO begint met dat bedrijven proberen deze problemen niet groter te maken. Ondernemers die een stap verder gaan, streven ernaar een bijdrage te leveren aan het oplossen van deze problemen. </a:t>
            </a:r>
          </a:p>
          <a:p>
            <a:r>
              <a:rPr lang="nl-NL" sz="2400" dirty="0"/>
              <a:t>Overigens valt daar vaak een goed belegde boterham aan te verdienen.</a:t>
            </a:r>
          </a:p>
        </p:txBody>
      </p:sp>
    </p:spTree>
    <p:extLst>
      <p:ext uri="{BB962C8B-B14F-4D97-AF65-F5344CB8AC3E}">
        <p14:creationId xmlns:p14="http://schemas.microsoft.com/office/powerpoint/2010/main" val="3711198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5EFD6-25AE-41C4-9A62-4AB56DF028E7}"/>
              </a:ext>
            </a:extLst>
          </p:cNvPr>
          <p:cNvSpPr>
            <a:spLocks noGrp="1"/>
          </p:cNvSpPr>
          <p:nvPr>
            <p:ph type="title"/>
          </p:nvPr>
        </p:nvSpPr>
        <p:spPr/>
        <p:txBody>
          <a:bodyPr/>
          <a:lstStyle/>
          <a:p>
            <a:r>
              <a:rPr lang="nl-NL" dirty="0"/>
              <a:t>MVO </a:t>
            </a:r>
            <a:r>
              <a:rPr lang="nl-NL" dirty="0" err="1"/>
              <a:t>nederland</a:t>
            </a:r>
            <a:r>
              <a:rPr lang="nl-NL" dirty="0"/>
              <a:t> </a:t>
            </a:r>
          </a:p>
        </p:txBody>
      </p:sp>
      <p:sp>
        <p:nvSpPr>
          <p:cNvPr id="3" name="Tijdelijke aanduiding voor inhoud 2">
            <a:extLst>
              <a:ext uri="{FF2B5EF4-FFF2-40B4-BE49-F238E27FC236}">
                <a16:creationId xmlns:a16="http://schemas.microsoft.com/office/drawing/2014/main" id="{B1D207AA-BAC8-4CE3-95C0-54A45C539756}"/>
              </a:ext>
            </a:extLst>
          </p:cNvPr>
          <p:cNvSpPr>
            <a:spLocks noGrp="1"/>
          </p:cNvSpPr>
          <p:nvPr>
            <p:ph idx="1"/>
          </p:nvPr>
        </p:nvSpPr>
        <p:spPr/>
        <p:txBody>
          <a:bodyPr/>
          <a:lstStyle/>
          <a:p>
            <a:r>
              <a:rPr lang="nl-NL" dirty="0"/>
              <a:t>‘MVO Nederland is ervan overtuigd dat dit alleen kan in de nieuwe economie: klimaatneutraal, circulair, inclusief en met eerlijke ketens. Daarom vormen we samen met ondernemers een beweging naar die nieuwe economie. Omdat we die zo snel mogelijk willen bereiken moeten we onze beweging nu zo groot mogelijk maken.’</a:t>
            </a:r>
          </a:p>
          <a:p>
            <a:endParaRPr lang="nl-NL" dirty="0"/>
          </a:p>
          <a:p>
            <a:r>
              <a:rPr lang="nl-NL" dirty="0">
                <a:hlinkClick r:id="rId2"/>
              </a:rPr>
              <a:t>https://www.mvonederland.nl/</a:t>
            </a:r>
            <a:r>
              <a:rPr lang="nl-NL" dirty="0"/>
              <a:t> </a:t>
            </a:r>
          </a:p>
        </p:txBody>
      </p:sp>
    </p:spTree>
    <p:extLst>
      <p:ext uri="{BB962C8B-B14F-4D97-AF65-F5344CB8AC3E}">
        <p14:creationId xmlns:p14="http://schemas.microsoft.com/office/powerpoint/2010/main" val="2903796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70926F9-EE4D-4F47-8153-7E237BF37A16}"/>
              </a:ext>
            </a:extLst>
          </p:cNvPr>
          <p:cNvSpPr txBox="1"/>
          <p:nvPr/>
        </p:nvSpPr>
        <p:spPr>
          <a:xfrm>
            <a:off x="1441174" y="1461052"/>
            <a:ext cx="9014791" cy="1569660"/>
          </a:xfrm>
          <a:prstGeom prst="rect">
            <a:avLst/>
          </a:prstGeom>
          <a:noFill/>
        </p:spPr>
        <p:txBody>
          <a:bodyPr wrap="square" rtlCol="0">
            <a:spAutoFit/>
          </a:bodyPr>
          <a:lstStyle/>
          <a:p>
            <a:r>
              <a:rPr lang="nl-NL" sz="3200" dirty="0"/>
              <a:t>Op welke manier kun je het bedrijf wat je opzet</a:t>
            </a:r>
          </a:p>
          <a:p>
            <a:pPr algn="ctr"/>
            <a:r>
              <a:rPr lang="nl-NL" sz="3200" dirty="0"/>
              <a:t> NOG duurzamer maken?</a:t>
            </a:r>
          </a:p>
          <a:p>
            <a:endParaRPr lang="nl-NL" sz="3200" dirty="0"/>
          </a:p>
        </p:txBody>
      </p:sp>
    </p:spTree>
    <p:extLst>
      <p:ext uri="{BB962C8B-B14F-4D97-AF65-F5344CB8AC3E}">
        <p14:creationId xmlns:p14="http://schemas.microsoft.com/office/powerpoint/2010/main" val="2196555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73A099-6CEA-4D59-B523-66A0DB46F64B}"/>
              </a:ext>
            </a:extLst>
          </p:cNvPr>
          <p:cNvSpPr txBox="1"/>
          <p:nvPr/>
        </p:nvSpPr>
        <p:spPr>
          <a:xfrm>
            <a:off x="1192695" y="1202635"/>
            <a:ext cx="8875644" cy="1200329"/>
          </a:xfrm>
          <a:prstGeom prst="rect">
            <a:avLst/>
          </a:prstGeom>
          <a:noFill/>
        </p:spPr>
        <p:txBody>
          <a:bodyPr wrap="square" rtlCol="0">
            <a:spAutoFit/>
          </a:bodyPr>
          <a:lstStyle/>
          <a:p>
            <a:endParaRPr lang="nl-NL" dirty="0"/>
          </a:p>
          <a:p>
            <a:endParaRPr lang="nl-NL" dirty="0"/>
          </a:p>
          <a:p>
            <a:endParaRPr lang="nl-NL" dirty="0"/>
          </a:p>
          <a:p>
            <a:endParaRPr lang="nl-NL" dirty="0"/>
          </a:p>
        </p:txBody>
      </p:sp>
      <p:graphicFrame>
        <p:nvGraphicFramePr>
          <p:cNvPr id="5" name="Diagram 4">
            <a:extLst>
              <a:ext uri="{FF2B5EF4-FFF2-40B4-BE49-F238E27FC236}">
                <a16:creationId xmlns:a16="http://schemas.microsoft.com/office/drawing/2014/main" id="{560C8CFC-D505-4B65-9075-348F064EF9D7}"/>
              </a:ext>
            </a:extLst>
          </p:cNvPr>
          <p:cNvGraphicFramePr/>
          <p:nvPr>
            <p:extLst>
              <p:ext uri="{D42A27DB-BD31-4B8C-83A1-F6EECF244321}">
                <p14:modId xmlns:p14="http://schemas.microsoft.com/office/powerpoint/2010/main" val="1749674294"/>
              </p:ext>
            </p:extLst>
          </p:nvPr>
        </p:nvGraphicFramePr>
        <p:xfrm>
          <a:off x="223077" y="719666"/>
          <a:ext cx="1003410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163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8290D6"/>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4D62BD56-7AF2-4A89-998B-217E7797D670}"/>
              </a:ext>
            </a:extLst>
          </p:cNvPr>
          <p:cNvPicPr>
            <a:picLocks noChangeAspect="1"/>
          </p:cNvPicPr>
          <p:nvPr/>
        </p:nvPicPr>
        <p:blipFill>
          <a:blip r:embed="rId2"/>
          <a:stretch>
            <a:fillRect/>
          </a:stretch>
        </p:blipFill>
        <p:spPr>
          <a:xfrm>
            <a:off x="4061860" y="1123527"/>
            <a:ext cx="6919781" cy="4604800"/>
          </a:xfrm>
          <a:prstGeom prst="rect">
            <a:avLst/>
          </a:prstGeom>
        </p:spPr>
      </p:pic>
    </p:spTree>
    <p:extLst>
      <p:ext uri="{BB962C8B-B14F-4D97-AF65-F5344CB8AC3E}">
        <p14:creationId xmlns:p14="http://schemas.microsoft.com/office/powerpoint/2010/main" val="129757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nl-NL" sz="4400" b="1">
                <a:solidFill>
                  <a:srgbClr val="B8A1FF"/>
                </a:solidFill>
                <a:latin typeface="Arial"/>
                <a:cs typeface="Arial"/>
              </a:rPr>
              <a:t>De wereld en ik</a:t>
            </a:r>
            <a:endParaRPr kumimoji="0" lang="nl-NL" sz="4400" b="1" i="0" u="none" strike="noStrike" kern="1200" cap="none" spc="0" normalizeH="0" baseline="0" noProof="0">
              <a:ln>
                <a:noFill/>
              </a:ln>
              <a:solidFill>
                <a:srgbClr val="B8A1F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err="1">
                <a:solidFill>
                  <a:srgbClr val="B8A1FF"/>
                </a:solidFill>
                <a:latin typeface="Arial" panose="020B0604020202020204" pitchFamily="34" charset="0"/>
                <a:cs typeface="Arial" panose="020B0604020202020204" pitchFamily="34" charset="0"/>
              </a:rPr>
              <a:t>Expertles</a:t>
            </a:r>
            <a:r>
              <a:rPr lang="nl-NL" sz="4400" b="1">
                <a:solidFill>
                  <a:srgbClr val="B8A1FF"/>
                </a:solidFill>
                <a:latin typeface="Arial" panose="020B0604020202020204" pitchFamily="34" charset="0"/>
                <a:cs typeface="Arial" panose="020B0604020202020204" pitchFamily="34" charset="0"/>
              </a:rPr>
              <a:t> Stad en wijk</a:t>
            </a:r>
            <a:endParaRPr kumimoji="0" lang="nl-NL" sz="4400" b="0" i="0" u="none" strike="noStrike" kern="1200" cap="none" spc="0" normalizeH="0" baseline="0" noProof="0">
              <a:ln>
                <a:noFill/>
              </a:ln>
              <a:solidFill>
                <a:srgbClr val="B8A1FF"/>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232379943"/>
              </p:ext>
            </p:extLst>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a:solidFill>
                            <a:schemeClr val="bg2"/>
                          </a:solidFill>
                        </a:rPr>
                        <a:t>Week 1</a:t>
                      </a:r>
                      <a:endParaRPr lang="nl-NL" sz="1400" b="0" kern="1200">
                        <a:solidFill>
                          <a:schemeClr val="bg2"/>
                        </a:solidFill>
                        <a:latin typeface="+mn-lt"/>
                        <a:ea typeface="+mn-ea"/>
                        <a:cs typeface="+mn-cs"/>
                      </a:endParaRPr>
                    </a:p>
                  </a:txBody>
                  <a:tcPr anchor="ctr"/>
                </a:tc>
                <a:tc>
                  <a:txBody>
                    <a:bodyPr/>
                    <a:lstStyle/>
                    <a:p>
                      <a:pPr marL="0" algn="ctr" defTabSz="914400" rtl="0" eaLnBrk="1" latinLnBrk="0" hangingPunct="1"/>
                      <a:r>
                        <a:rPr lang="nl-NL" sz="1400" b="1" kern="1200">
                          <a:solidFill>
                            <a:schemeClr val="bg2"/>
                          </a:solidFill>
                        </a:rPr>
                        <a:t>Week 2</a:t>
                      </a:r>
                      <a:endParaRPr lang="nl-NL" sz="1400" b="1" kern="1200">
                        <a:solidFill>
                          <a:schemeClr val="bg2"/>
                        </a:solidFill>
                        <a:latin typeface="+mn-lt"/>
                        <a:ea typeface="+mn-ea"/>
                        <a:cs typeface="+mn-cs"/>
                      </a:endParaRPr>
                    </a:p>
                  </a:txBody>
                  <a:tcPr anchor="ctr"/>
                </a:tc>
                <a:tc>
                  <a:txBody>
                    <a:bodyPr/>
                    <a:lstStyle/>
                    <a:p>
                      <a:pPr algn="ctr"/>
                      <a:r>
                        <a:rPr lang="nl-NL" sz="1400" b="1" kern="1200" dirty="0">
                          <a:solidFill>
                            <a:schemeClr val="bg2"/>
                          </a:solidFill>
                        </a:rPr>
                        <a:t>Week 3</a:t>
                      </a:r>
                      <a:endParaRPr lang="nl-NL" sz="1400" b="1" kern="1200" dirty="0">
                        <a:solidFill>
                          <a:schemeClr val="bg2"/>
                        </a:solidFill>
                        <a:latin typeface="+mn-lt"/>
                        <a:ea typeface="+mn-ea"/>
                        <a:cs typeface="+mn-cs"/>
                      </a:endParaRPr>
                    </a:p>
                  </a:txBody>
                  <a:tcPr anchor="ctr"/>
                </a:tc>
                <a:tc>
                  <a:txBody>
                    <a:bodyPr/>
                    <a:lstStyle/>
                    <a:p>
                      <a:pPr algn="ctr"/>
                      <a:r>
                        <a:rPr lang="nl-NL" sz="1400" b="1" kern="1200">
                          <a:solidFill>
                            <a:schemeClr val="bg1">
                              <a:lumMod val="85000"/>
                            </a:schemeClr>
                          </a:solidFill>
                        </a:rPr>
                        <a:t>Week 4</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dirty="0">
                          <a:solidFill>
                            <a:schemeClr val="tx1"/>
                          </a:solidFill>
                        </a:rPr>
                        <a:t>Week 5</a:t>
                      </a:r>
                      <a:endParaRPr lang="nl-NL" sz="1400" b="1" kern="1200" dirty="0">
                        <a:solidFill>
                          <a:schemeClr val="tx1"/>
                        </a:solidFill>
                        <a:latin typeface="+mn-lt"/>
                        <a:ea typeface="+mn-ea"/>
                        <a:cs typeface="+mn-cs"/>
                      </a:endParaRPr>
                    </a:p>
                  </a:txBody>
                  <a:tcPr anchor="ctr"/>
                </a:tc>
                <a:tc>
                  <a:txBody>
                    <a:bodyPr/>
                    <a:lstStyle/>
                    <a:p>
                      <a:pPr algn="ctr"/>
                      <a:r>
                        <a:rPr lang="nl-NL" sz="140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Les en datum</a:t>
            </a:r>
          </a:p>
          <a:p>
            <a:pPr marL="0" indent="0" defTabSz="914400">
              <a:buNone/>
              <a:defRPr/>
            </a:pPr>
            <a:r>
              <a:rPr kumimoji="0" lang="nl-NL" sz="1800" i="0" u="none" strike="noStrike" kern="1200" cap="none" spc="0" normalizeH="0" baseline="0" noProof="0" dirty="0">
                <a:ln>
                  <a:noFill/>
                </a:ln>
                <a:solidFill>
                  <a:srgbClr val="000644"/>
                </a:solidFill>
                <a:effectLst/>
                <a:uLnTx/>
                <a:uFillTx/>
                <a:latin typeface="Arial"/>
                <a:cs typeface="Arial"/>
              </a:rPr>
              <a:t>Les 5 van </a:t>
            </a:r>
            <a:r>
              <a:rPr lang="nl-NL" sz="1800" dirty="0">
                <a:solidFill>
                  <a:srgbClr val="000644"/>
                </a:solidFill>
                <a:latin typeface="Arial"/>
                <a:cs typeface="Arial"/>
              </a:rPr>
              <a:t>vrijdag 17 december</a:t>
            </a:r>
            <a:endParaRPr lang="nl-NL" sz="1800" i="0" u="none" strike="noStrike" kern="1200" cap="none" spc="0" normalizeH="0" baseline="0" noProof="0" dirty="0">
              <a:ln>
                <a:noFill/>
              </a:ln>
              <a:solidFill>
                <a:srgbClr val="000644"/>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685343" y="200909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Leerjaar 1</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a:solidFill>
                  <a:prstClr val="black"/>
                </a:solidFill>
                <a:latin typeface="Arial" panose="020B0604020202020204" pitchFamily="34" charset="0"/>
                <a:cs typeface="Arial" panose="020B0604020202020204" pitchFamily="34" charset="0"/>
              </a:rPr>
              <a:t>Periode 2</a:t>
            </a:r>
            <a:endPar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313" y="3331709"/>
            <a:ext cx="914400" cy="914400"/>
          </a:xfrm>
          <a:prstGeom prst="rect">
            <a:avLst/>
          </a:prstGeom>
        </p:spPr>
      </p:pic>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r>
              <a:rPr lang="nl-NL" sz="2000" b="1">
                <a:latin typeface="Arial" panose="020B0604020202020204" pitchFamily="34" charset="0"/>
                <a:cs typeface="Arial" panose="020B0604020202020204" pitchFamily="34" charset="0"/>
              </a:rPr>
              <a:t>Begrippen</a:t>
            </a:r>
          </a:p>
        </p:txBody>
      </p:sp>
      <p:sp>
        <p:nvSpPr>
          <p:cNvPr id="14" name="Tekstvak 13">
            <a:extLst>
              <a:ext uri="{FF2B5EF4-FFF2-40B4-BE49-F238E27FC236}">
                <a16:creationId xmlns:a16="http://schemas.microsoft.com/office/drawing/2014/main" id="{34019E64-6C15-4C0C-89F2-180C494CD2A3}"/>
              </a:ext>
            </a:extLst>
          </p:cNvPr>
          <p:cNvSpPr txBox="1"/>
          <p:nvPr/>
        </p:nvSpPr>
        <p:spPr>
          <a:xfrm>
            <a:off x="7188200" y="2757226"/>
            <a:ext cx="4535487" cy="3046988"/>
          </a:xfrm>
          <a:prstGeom prst="rect">
            <a:avLst/>
          </a:prstGeom>
          <a:noFill/>
        </p:spPr>
        <p:txBody>
          <a:bodyPr wrap="square">
            <a:spAutoFit/>
          </a:bodyPr>
          <a:lstStyle/>
          <a:p>
            <a:r>
              <a:rPr lang="nl-NL" sz="2400" dirty="0">
                <a:effectLst/>
                <a:latin typeface="Arial" panose="020B0604020202020204" pitchFamily="34" charset="0"/>
                <a:ea typeface="Arial" panose="020B0604020202020204" pitchFamily="34" charset="0"/>
                <a:cs typeface="Arial" panose="020B0604020202020204" pitchFamily="34" charset="0"/>
              </a:rPr>
              <a:t>Duurzaamheid en duurzaam ondernemen in het werkveld van stad en wijk: </a:t>
            </a:r>
            <a:endParaRPr lang="nl-NL" sz="2400" dirty="0">
              <a:effectLst/>
              <a:latin typeface="Arial" panose="020B0604020202020204" pitchFamily="34" charset="0"/>
              <a:ea typeface="Calibri" panose="020F0502020204030204" pitchFamily="34" charset="0"/>
              <a:cs typeface="Times New Roman" panose="02020603050405020304" pitchFamily="18" charset="0"/>
            </a:endParaRPr>
          </a:p>
          <a:p>
            <a:r>
              <a:rPr lang="fr-FR" sz="2400" dirty="0"/>
              <a:t>not-for-profit</a:t>
            </a:r>
          </a:p>
          <a:p>
            <a:r>
              <a:rPr lang="fr-FR" sz="2400" dirty="0"/>
              <a:t>non-profit</a:t>
            </a:r>
          </a:p>
          <a:p>
            <a:r>
              <a:rPr lang="fr-FR" sz="2400" dirty="0" err="1"/>
              <a:t>sociaal</a:t>
            </a:r>
            <a:r>
              <a:rPr lang="fr-FR" sz="2400" dirty="0"/>
              <a:t> </a:t>
            </a:r>
            <a:r>
              <a:rPr lang="fr-FR" sz="2400" dirty="0" err="1"/>
              <a:t>ondernemen</a:t>
            </a:r>
            <a:endParaRPr lang="fr-FR" sz="2400" dirty="0"/>
          </a:p>
          <a:p>
            <a:r>
              <a:rPr lang="fr-FR" sz="2400" dirty="0" err="1"/>
              <a:t>arbeidsparticipatie</a:t>
            </a:r>
            <a:r>
              <a:rPr lang="fr-FR" sz="2400" dirty="0"/>
              <a:t> </a:t>
            </a:r>
          </a:p>
          <a:p>
            <a:endParaRPr lang="nl-NL" sz="2400" dirty="0"/>
          </a:p>
        </p:txBody>
      </p:sp>
    </p:spTree>
    <p:extLst>
      <p:ext uri="{BB962C8B-B14F-4D97-AF65-F5344CB8AC3E}">
        <p14:creationId xmlns:p14="http://schemas.microsoft.com/office/powerpoint/2010/main" val="311300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1D62D-0943-433A-B042-11C61B4A5EA6}"/>
              </a:ext>
            </a:extLst>
          </p:cNvPr>
          <p:cNvSpPr>
            <a:spLocks noGrp="1"/>
          </p:cNvSpPr>
          <p:nvPr>
            <p:ph type="ctrTitle"/>
          </p:nvPr>
        </p:nvSpPr>
        <p:spPr>
          <a:xfrm>
            <a:off x="-2365513" y="5109224"/>
            <a:ext cx="10495722" cy="1463040"/>
          </a:xfrm>
        </p:spPr>
        <p:txBody>
          <a:bodyPr>
            <a:normAutofit/>
          </a:bodyPr>
          <a:lstStyle/>
          <a:p>
            <a:r>
              <a:rPr lang="nl-NL" sz="5400" dirty="0"/>
              <a:t>Duurzaam ondernemen </a:t>
            </a:r>
            <a:br>
              <a:rPr lang="nl-NL" sz="5400" dirty="0"/>
            </a:br>
            <a:r>
              <a:rPr lang="nl-NL" sz="5400" dirty="0"/>
              <a:t>in het sociale werkveld</a:t>
            </a:r>
          </a:p>
        </p:txBody>
      </p:sp>
    </p:spTree>
    <p:extLst>
      <p:ext uri="{BB962C8B-B14F-4D97-AF65-F5344CB8AC3E}">
        <p14:creationId xmlns:p14="http://schemas.microsoft.com/office/powerpoint/2010/main" val="1380143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C3811F-55EC-4BD4-9EAB-1CF63C077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84" r="15167"/>
          <a:stretch/>
        </p:blipFill>
        <p:spPr bwMode="auto">
          <a:xfrm>
            <a:off x="624065" y="0"/>
            <a:ext cx="8686800" cy="478948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D2C03F5-D28A-4B37-B067-3BE8A098B850}"/>
              </a:ext>
            </a:extLst>
          </p:cNvPr>
          <p:cNvSpPr txBox="1"/>
          <p:nvPr/>
        </p:nvSpPr>
        <p:spPr>
          <a:xfrm>
            <a:off x="660400" y="5374640"/>
            <a:ext cx="9997440" cy="954107"/>
          </a:xfrm>
          <a:prstGeom prst="rect">
            <a:avLst/>
          </a:prstGeom>
          <a:noFill/>
        </p:spPr>
        <p:txBody>
          <a:bodyPr wrap="square" rtlCol="0">
            <a:spAutoFit/>
          </a:bodyPr>
          <a:lstStyle/>
          <a:p>
            <a:r>
              <a:rPr lang="nl-NL" sz="2800" b="1" dirty="0"/>
              <a:t>Welke ontwikkelingsdoelstellingen sluiten aan bij Stad en wijk </a:t>
            </a:r>
          </a:p>
          <a:p>
            <a:r>
              <a:rPr lang="nl-NL" sz="2800" b="1" dirty="0"/>
              <a:t>&gt; Versterken van de fysieke en sociale leefomgeving? </a:t>
            </a:r>
          </a:p>
        </p:txBody>
      </p:sp>
      <p:sp>
        <p:nvSpPr>
          <p:cNvPr id="3" name="Ovaal 2">
            <a:extLst>
              <a:ext uri="{FF2B5EF4-FFF2-40B4-BE49-F238E27FC236}">
                <a16:creationId xmlns:a16="http://schemas.microsoft.com/office/drawing/2014/main" id="{7E6B8153-BB86-47AE-B81E-8DCE95B7973A}"/>
              </a:ext>
            </a:extLst>
          </p:cNvPr>
          <p:cNvSpPr/>
          <p:nvPr/>
        </p:nvSpPr>
        <p:spPr>
          <a:xfrm>
            <a:off x="894520" y="702367"/>
            <a:ext cx="1606937" cy="14908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8350DB64-0ECE-42B3-884E-EDCD0D1AD8A3}"/>
              </a:ext>
            </a:extLst>
          </p:cNvPr>
          <p:cNvSpPr/>
          <p:nvPr/>
        </p:nvSpPr>
        <p:spPr>
          <a:xfrm>
            <a:off x="3611215" y="669236"/>
            <a:ext cx="1606937" cy="14908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208C2BFC-EB56-4678-BC47-4F259AB84B96}"/>
              </a:ext>
            </a:extLst>
          </p:cNvPr>
          <p:cNvSpPr/>
          <p:nvPr/>
        </p:nvSpPr>
        <p:spPr>
          <a:xfrm>
            <a:off x="894520" y="2055053"/>
            <a:ext cx="1606937" cy="14908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D1C650F3-946F-4863-8618-F99AB3C9542D}"/>
              </a:ext>
            </a:extLst>
          </p:cNvPr>
          <p:cNvSpPr/>
          <p:nvPr/>
        </p:nvSpPr>
        <p:spPr>
          <a:xfrm>
            <a:off x="2252868" y="2055053"/>
            <a:ext cx="1606937" cy="14908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BDFD2F64-69B8-4525-9790-C6B6DDFAC9E7}"/>
              </a:ext>
            </a:extLst>
          </p:cNvPr>
          <p:cNvSpPr/>
          <p:nvPr/>
        </p:nvSpPr>
        <p:spPr>
          <a:xfrm>
            <a:off x="4969563" y="1983926"/>
            <a:ext cx="1606937" cy="14908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7464A7AA-DAA8-4E8C-9379-EA0C83B2529E}"/>
              </a:ext>
            </a:extLst>
          </p:cNvPr>
          <p:cNvSpPr/>
          <p:nvPr/>
        </p:nvSpPr>
        <p:spPr>
          <a:xfrm>
            <a:off x="6327910" y="1991517"/>
            <a:ext cx="1606937" cy="14908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DFAA1D14-1E49-4800-9D38-4BF5CEA03CD6}"/>
              </a:ext>
            </a:extLst>
          </p:cNvPr>
          <p:cNvSpPr/>
          <p:nvPr/>
        </p:nvSpPr>
        <p:spPr>
          <a:xfrm>
            <a:off x="7673114" y="1999108"/>
            <a:ext cx="1630019" cy="14908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0553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P spid="8"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0E0DFF6-641D-4D78-B977-0CF1B1456EDB}"/>
              </a:ext>
            </a:extLst>
          </p:cNvPr>
          <p:cNvSpPr txBox="1"/>
          <p:nvPr/>
        </p:nvSpPr>
        <p:spPr>
          <a:xfrm>
            <a:off x="805070" y="437322"/>
            <a:ext cx="10058400" cy="769441"/>
          </a:xfrm>
          <a:prstGeom prst="rect">
            <a:avLst/>
          </a:prstGeom>
          <a:noFill/>
        </p:spPr>
        <p:txBody>
          <a:bodyPr wrap="square" rtlCol="0">
            <a:spAutoFit/>
          </a:bodyPr>
          <a:lstStyle/>
          <a:p>
            <a:r>
              <a:rPr lang="nl-NL" sz="4400" b="1" dirty="0">
                <a:solidFill>
                  <a:schemeClr val="accent1"/>
                </a:solidFill>
              </a:rPr>
              <a:t>Hoe dan? </a:t>
            </a:r>
          </a:p>
        </p:txBody>
      </p:sp>
      <p:graphicFrame>
        <p:nvGraphicFramePr>
          <p:cNvPr id="5" name="Diagram 4">
            <a:extLst>
              <a:ext uri="{FF2B5EF4-FFF2-40B4-BE49-F238E27FC236}">
                <a16:creationId xmlns:a16="http://schemas.microsoft.com/office/drawing/2014/main" id="{AFCD5E31-8091-4683-9920-0D028E3FECAD}"/>
              </a:ext>
            </a:extLst>
          </p:cNvPr>
          <p:cNvGraphicFramePr/>
          <p:nvPr>
            <p:extLst>
              <p:ext uri="{D42A27DB-BD31-4B8C-83A1-F6EECF244321}">
                <p14:modId xmlns:p14="http://schemas.microsoft.com/office/powerpoint/2010/main" val="1556192004"/>
              </p:ext>
            </p:extLst>
          </p:nvPr>
        </p:nvGraphicFramePr>
        <p:xfrm>
          <a:off x="805070" y="120676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506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4CA516B-9AFF-44C3-92C6-B765C8577F18}"/>
              </a:ext>
            </a:extLst>
          </p:cNvPr>
          <p:cNvSpPr/>
          <p:nvPr/>
        </p:nvSpPr>
        <p:spPr>
          <a:xfrm>
            <a:off x="966593" y="1611802"/>
            <a:ext cx="8839200" cy="3416320"/>
          </a:xfrm>
          <a:prstGeom prst="rect">
            <a:avLst/>
          </a:prstGeom>
        </p:spPr>
        <p:txBody>
          <a:bodyPr wrap="square">
            <a:spAutoFit/>
          </a:bodyPr>
          <a:lstStyle/>
          <a:p>
            <a:r>
              <a:rPr lang="nl-NL" sz="2400" b="1" dirty="0"/>
              <a:t>Ter inspiratie wat filmpjes met kijk-vragen: </a:t>
            </a:r>
          </a:p>
          <a:p>
            <a:endParaRPr lang="nl-NL" sz="2400" dirty="0"/>
          </a:p>
          <a:p>
            <a:r>
              <a:rPr lang="nl-NL" sz="2400" dirty="0"/>
              <a:t>Voorbeeld van sociale onderneming;  </a:t>
            </a:r>
            <a:r>
              <a:rPr lang="nl-NL" sz="2400" dirty="0">
                <a:hlinkClick r:id="rId2"/>
              </a:rPr>
              <a:t>https://www.youtube.com/watch?v=nnwzMbgA0To</a:t>
            </a:r>
            <a:r>
              <a:rPr lang="nl-NL" sz="2400" dirty="0"/>
              <a:t>  </a:t>
            </a:r>
          </a:p>
          <a:p>
            <a:r>
              <a:rPr lang="nl-NL" sz="2400" b="1" dirty="0">
                <a:solidFill>
                  <a:schemeClr val="accent3"/>
                </a:solidFill>
              </a:rPr>
              <a:t>Wat vind je hieraan opvallend?</a:t>
            </a:r>
          </a:p>
          <a:p>
            <a:endParaRPr lang="nl-NL" sz="2400" dirty="0"/>
          </a:p>
          <a:p>
            <a:r>
              <a:rPr lang="nl-NL" sz="2400" dirty="0"/>
              <a:t>Van vrijwillige naar prof: sociaal ondernemen in de wijk:  wijkcoach </a:t>
            </a:r>
            <a:r>
              <a:rPr lang="nl-NL" sz="2400" dirty="0">
                <a:hlinkClick r:id="rId3"/>
              </a:rPr>
              <a:t>https://www.youtube.com/watch?v=YhisAu4ZaaQ</a:t>
            </a:r>
            <a:r>
              <a:rPr lang="nl-NL" sz="2400" dirty="0"/>
              <a:t>   </a:t>
            </a:r>
          </a:p>
          <a:p>
            <a:r>
              <a:rPr lang="nl-NL" sz="2400" b="1" dirty="0">
                <a:solidFill>
                  <a:schemeClr val="accent3"/>
                </a:solidFill>
              </a:rPr>
              <a:t>Wat doet zij? Waarom? </a:t>
            </a:r>
          </a:p>
        </p:txBody>
      </p:sp>
    </p:spTree>
    <p:extLst>
      <p:ext uri="{BB962C8B-B14F-4D97-AF65-F5344CB8AC3E}">
        <p14:creationId xmlns:p14="http://schemas.microsoft.com/office/powerpoint/2010/main" val="2345669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B64DA3E-B9FA-4B2C-9F91-8F96E96B5266}"/>
              </a:ext>
            </a:extLst>
          </p:cNvPr>
          <p:cNvSpPr txBox="1"/>
          <p:nvPr/>
        </p:nvSpPr>
        <p:spPr>
          <a:xfrm>
            <a:off x="895350" y="2476410"/>
            <a:ext cx="9239250" cy="1323439"/>
          </a:xfrm>
          <a:prstGeom prst="rect">
            <a:avLst/>
          </a:prstGeom>
          <a:noFill/>
        </p:spPr>
        <p:txBody>
          <a:bodyPr wrap="square">
            <a:spAutoFit/>
          </a:bodyPr>
          <a:lstStyle/>
          <a:p>
            <a:r>
              <a:rPr lang="nl-NL" sz="2000" b="1" i="0" dirty="0">
                <a:solidFill>
                  <a:srgbClr val="000000"/>
                </a:solidFill>
                <a:effectLst/>
                <a:latin typeface="Arial" panose="020B0604020202020204" pitchFamily="34" charset="0"/>
                <a:cs typeface="Arial" panose="020B0604020202020204" pitchFamily="34" charset="0"/>
              </a:rPr>
              <a:t>Participatie wet </a:t>
            </a:r>
          </a:p>
          <a:p>
            <a:r>
              <a:rPr lang="nl-NL" sz="2000" b="0" i="0" dirty="0">
                <a:solidFill>
                  <a:srgbClr val="000000"/>
                </a:solidFill>
                <a:effectLst/>
                <a:latin typeface="Arial" panose="020B0604020202020204" pitchFamily="34" charset="0"/>
                <a:cs typeface="Arial" panose="020B0604020202020204" pitchFamily="34" charset="0"/>
              </a:rPr>
              <a:t>Iedereen die kan werken maar het op de arbeidsmarkt zonder ondersteuning niet redt, valt onder de Participatiewet. De wet moet ervoor zorgen dat meer mensen werk vinden, ook mensen met een arbeidsbeperking. </a:t>
            </a:r>
            <a:endParaRPr lang="nl-NL" sz="2000" dirty="0">
              <a:latin typeface="Arial" panose="020B0604020202020204" pitchFamily="34" charset="0"/>
              <a:cs typeface="Arial" panose="020B0604020202020204" pitchFamily="34" charset="0"/>
            </a:endParaRPr>
          </a:p>
        </p:txBody>
      </p:sp>
      <p:sp>
        <p:nvSpPr>
          <p:cNvPr id="4" name="Traan 3">
            <a:extLst>
              <a:ext uri="{FF2B5EF4-FFF2-40B4-BE49-F238E27FC236}">
                <a16:creationId xmlns:a16="http://schemas.microsoft.com/office/drawing/2014/main" id="{F4266DDB-C844-4F6F-8BB0-33A0526873EF}"/>
              </a:ext>
            </a:extLst>
          </p:cNvPr>
          <p:cNvSpPr/>
          <p:nvPr/>
        </p:nvSpPr>
        <p:spPr>
          <a:xfrm>
            <a:off x="811864" y="644569"/>
            <a:ext cx="1674687" cy="161304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Werk</a:t>
            </a:r>
            <a:r>
              <a:rPr lang="nl-NL" dirty="0"/>
              <a:t> </a:t>
            </a:r>
          </a:p>
        </p:txBody>
      </p:sp>
      <p:sp>
        <p:nvSpPr>
          <p:cNvPr id="5" name="Tekstvak 4">
            <a:extLst>
              <a:ext uri="{FF2B5EF4-FFF2-40B4-BE49-F238E27FC236}">
                <a16:creationId xmlns:a16="http://schemas.microsoft.com/office/drawing/2014/main" id="{159B2483-1F1E-4E2E-9F68-0C35143DF1A0}"/>
              </a:ext>
            </a:extLst>
          </p:cNvPr>
          <p:cNvSpPr txBox="1"/>
          <p:nvPr/>
        </p:nvSpPr>
        <p:spPr>
          <a:xfrm>
            <a:off x="2667526" y="1339462"/>
            <a:ext cx="5381625" cy="584775"/>
          </a:xfrm>
          <a:prstGeom prst="rect">
            <a:avLst/>
          </a:prstGeom>
          <a:noFill/>
        </p:spPr>
        <p:txBody>
          <a:bodyPr wrap="square" rtlCol="0">
            <a:spAutoFit/>
          </a:bodyPr>
          <a:lstStyle/>
          <a:p>
            <a:r>
              <a:rPr lang="nl-NL" sz="3200" dirty="0"/>
              <a:t>Arbeidsparticipatie </a:t>
            </a:r>
          </a:p>
        </p:txBody>
      </p:sp>
      <p:sp>
        <p:nvSpPr>
          <p:cNvPr id="7" name="Tekstvak 6">
            <a:extLst>
              <a:ext uri="{FF2B5EF4-FFF2-40B4-BE49-F238E27FC236}">
                <a16:creationId xmlns:a16="http://schemas.microsoft.com/office/drawing/2014/main" id="{36BAF28A-6625-426D-8D17-21CC2D0BE8E3}"/>
              </a:ext>
            </a:extLst>
          </p:cNvPr>
          <p:cNvSpPr txBox="1"/>
          <p:nvPr/>
        </p:nvSpPr>
        <p:spPr>
          <a:xfrm>
            <a:off x="895350" y="4103638"/>
            <a:ext cx="9896475" cy="2246769"/>
          </a:xfrm>
          <a:prstGeom prst="rect">
            <a:avLst/>
          </a:prstGeom>
          <a:noFill/>
        </p:spPr>
        <p:txBody>
          <a:bodyPr wrap="square">
            <a:spAutoFit/>
          </a:bodyPr>
          <a:lstStyle/>
          <a:p>
            <a:r>
              <a:rPr lang="nl-NL" sz="2000" b="1" dirty="0">
                <a:latin typeface="Arial" panose="020B0604020202020204" pitchFamily="34" charset="0"/>
                <a:cs typeface="Arial" panose="020B0604020202020204" pitchFamily="34" charset="0"/>
              </a:rPr>
              <a:t>Waarom? </a:t>
            </a:r>
          </a:p>
          <a:p>
            <a:r>
              <a:rPr lang="nl-NL" sz="2000" dirty="0">
                <a:latin typeface="Arial" panose="020B0604020202020204" pitchFamily="34" charset="0"/>
                <a:cs typeface="Arial" panose="020B0604020202020204" pitchFamily="34" charset="0"/>
              </a:rPr>
              <a:t>Deelname aan de arbeidsmarkt zorgt voor welvaart en verhoogt de gezondheid indien de arbeidsomstandigheden gunstig zijn. Tegelijkertijd draagt gezondheid bij aan de arbeidsdeelname en vergroot het de kans dat ouderen aan het werk blijven. Geen werk betekent een verminderde gezondheid door stress, onzekerheid en sociaal isolement vanwege het ontbreken van geld.</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94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4E94F9D-FA6B-4126-B02A-B30049398076}"/>
              </a:ext>
            </a:extLst>
          </p:cNvPr>
          <p:cNvSpPr txBox="1"/>
          <p:nvPr/>
        </p:nvSpPr>
        <p:spPr>
          <a:xfrm>
            <a:off x="832402" y="2505670"/>
            <a:ext cx="6097656" cy="923330"/>
          </a:xfrm>
          <a:prstGeom prst="rect">
            <a:avLst/>
          </a:prstGeom>
          <a:noFill/>
        </p:spPr>
        <p:txBody>
          <a:bodyPr wrap="square">
            <a:spAutoFit/>
          </a:bodyPr>
          <a:lstStyle/>
          <a:p>
            <a:r>
              <a:rPr lang="nl-NL" dirty="0">
                <a:hlinkClick r:id="rId2"/>
              </a:rPr>
              <a:t>https://www.hu.nl/onderzoek/onderzoek/aspecten-van-waardig-werk-moeten-ingebakken-zijn-in-het-ontwerp-van-een-organisatie</a:t>
            </a:r>
            <a:r>
              <a:rPr lang="nl-NL" dirty="0"/>
              <a:t> </a:t>
            </a:r>
          </a:p>
        </p:txBody>
      </p:sp>
      <p:sp>
        <p:nvSpPr>
          <p:cNvPr id="5" name="Tekstvak 4">
            <a:extLst>
              <a:ext uri="{FF2B5EF4-FFF2-40B4-BE49-F238E27FC236}">
                <a16:creationId xmlns:a16="http://schemas.microsoft.com/office/drawing/2014/main" id="{D1FB7DE4-6228-44F8-80D8-ED929019D55C}"/>
              </a:ext>
            </a:extLst>
          </p:cNvPr>
          <p:cNvSpPr txBox="1"/>
          <p:nvPr/>
        </p:nvSpPr>
        <p:spPr>
          <a:xfrm>
            <a:off x="832402" y="2032408"/>
            <a:ext cx="10041007" cy="369332"/>
          </a:xfrm>
          <a:prstGeom prst="rect">
            <a:avLst/>
          </a:prstGeom>
          <a:noFill/>
        </p:spPr>
        <p:txBody>
          <a:bodyPr wrap="square">
            <a:spAutoFit/>
          </a:bodyPr>
          <a:lstStyle/>
          <a:p>
            <a:r>
              <a:rPr lang="nl-NL" b="0" i="0" dirty="0">
                <a:solidFill>
                  <a:srgbClr val="333333"/>
                </a:solidFill>
                <a:effectLst/>
                <a:latin typeface="Avenir LT W01_55 Roman1475520"/>
              </a:rPr>
              <a:t>Video over hoe het lectoraat samenwerkt met onderwijs en praktijk rondom waardig werk:  </a:t>
            </a:r>
            <a:endParaRPr lang="nl-NL" dirty="0"/>
          </a:p>
        </p:txBody>
      </p:sp>
      <p:sp>
        <p:nvSpPr>
          <p:cNvPr id="7" name="Tekstvak 6">
            <a:extLst>
              <a:ext uri="{FF2B5EF4-FFF2-40B4-BE49-F238E27FC236}">
                <a16:creationId xmlns:a16="http://schemas.microsoft.com/office/drawing/2014/main" id="{020570D6-5492-418F-8272-2191094E69B4}"/>
              </a:ext>
            </a:extLst>
          </p:cNvPr>
          <p:cNvSpPr txBox="1"/>
          <p:nvPr/>
        </p:nvSpPr>
        <p:spPr>
          <a:xfrm>
            <a:off x="832402" y="711152"/>
            <a:ext cx="10041007" cy="830997"/>
          </a:xfrm>
          <a:prstGeom prst="rect">
            <a:avLst/>
          </a:prstGeom>
          <a:noFill/>
        </p:spPr>
        <p:txBody>
          <a:bodyPr wrap="square">
            <a:spAutoFit/>
          </a:bodyPr>
          <a:lstStyle/>
          <a:p>
            <a:r>
              <a:rPr lang="nl-NL" sz="2400" b="1" i="0" dirty="0">
                <a:solidFill>
                  <a:schemeClr val="accent1"/>
                </a:solidFill>
                <a:effectLst/>
                <a:latin typeface="Avenir LT W01_85 Heavy1475544"/>
              </a:rPr>
              <a:t>Wat houdt waardig werk in en hoe kunnen organisaties ondersteund worden bij het creëren, organiseren en duurzaam onderhouden van waardig werk?</a:t>
            </a:r>
            <a:endParaRPr lang="nl-NL" sz="2400" b="1" dirty="0">
              <a:solidFill>
                <a:schemeClr val="accent1"/>
              </a:solidFill>
            </a:endParaRPr>
          </a:p>
        </p:txBody>
      </p:sp>
      <p:sp>
        <p:nvSpPr>
          <p:cNvPr id="8" name="Rechthoek 7">
            <a:extLst>
              <a:ext uri="{FF2B5EF4-FFF2-40B4-BE49-F238E27FC236}">
                <a16:creationId xmlns:a16="http://schemas.microsoft.com/office/drawing/2014/main" id="{A9355219-EC03-4A53-A15F-3E0CC3CC9B11}"/>
              </a:ext>
            </a:extLst>
          </p:cNvPr>
          <p:cNvSpPr/>
          <p:nvPr/>
        </p:nvSpPr>
        <p:spPr>
          <a:xfrm>
            <a:off x="832402" y="4895526"/>
            <a:ext cx="8148384"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Sociaal ondernemen = ook: </a:t>
            </a:r>
          </a:p>
        </p:txBody>
      </p:sp>
    </p:spTree>
    <p:extLst>
      <p:ext uri="{BB962C8B-B14F-4D97-AF65-F5344CB8AC3E}">
        <p14:creationId xmlns:p14="http://schemas.microsoft.com/office/powerpoint/2010/main" val="353897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B80F65-9899-43F6-B3BA-C14E41042C9F}"/>
              </a:ext>
            </a:extLst>
          </p:cNvPr>
          <p:cNvSpPr txBox="1">
            <a:spLocks noGrp="1"/>
          </p:cNvSpPr>
          <p:nvPr>
            <p:ph type="title"/>
          </p:nvPr>
        </p:nvSpPr>
        <p:spPr>
          <a:xfrm>
            <a:off x="1023938" y="585788"/>
            <a:ext cx="9720262" cy="1498600"/>
          </a:xfrm>
          <a:prstGeom prst="rect">
            <a:avLst/>
          </a:prstGeom>
        </p:spPr>
        <p:txBody>
          <a:bodyPr rtlCol="0">
            <a:normAutofit/>
          </a:bodyPr>
          <a:lstStyle/>
          <a:p>
            <a:r>
              <a:rPr lang="nl-NL" b="1" dirty="0"/>
              <a:t>Non-profit</a:t>
            </a:r>
          </a:p>
        </p:txBody>
      </p:sp>
      <p:pic>
        <p:nvPicPr>
          <p:cNvPr id="5" name="Tijdelijke aanduiding voor inhoud 4">
            <a:extLst>
              <a:ext uri="{FF2B5EF4-FFF2-40B4-BE49-F238E27FC236}">
                <a16:creationId xmlns:a16="http://schemas.microsoft.com/office/drawing/2014/main" id="{0650EC65-DF4E-46E3-92A5-454CAF160A5D}"/>
              </a:ext>
            </a:extLst>
          </p:cNvPr>
          <p:cNvPicPr>
            <a:picLocks noChangeAspect="1"/>
          </p:cNvPicPr>
          <p:nvPr/>
        </p:nvPicPr>
        <p:blipFill>
          <a:blip r:embed="rId2"/>
          <a:stretch>
            <a:fillRect/>
          </a:stretch>
        </p:blipFill>
        <p:spPr>
          <a:xfrm>
            <a:off x="1304784" y="1678168"/>
            <a:ext cx="2711378" cy="1902011"/>
          </a:xfrm>
          <a:prstGeom prst="rect">
            <a:avLst/>
          </a:prstGeom>
        </p:spPr>
      </p:pic>
      <p:sp>
        <p:nvSpPr>
          <p:cNvPr id="8" name="Tekstvak 7">
            <a:extLst>
              <a:ext uri="{FF2B5EF4-FFF2-40B4-BE49-F238E27FC236}">
                <a16:creationId xmlns:a16="http://schemas.microsoft.com/office/drawing/2014/main" id="{39A41E6F-3AC8-41F3-BC29-EF27252108BD}"/>
              </a:ext>
            </a:extLst>
          </p:cNvPr>
          <p:cNvSpPr txBox="1"/>
          <p:nvPr/>
        </p:nvSpPr>
        <p:spPr>
          <a:xfrm>
            <a:off x="4838280" y="917127"/>
            <a:ext cx="7048920" cy="5693866"/>
          </a:xfrm>
          <a:prstGeom prst="rect">
            <a:avLst/>
          </a:prstGeom>
          <a:noFill/>
        </p:spPr>
        <p:txBody>
          <a:bodyPr wrap="square">
            <a:spAutoFit/>
          </a:bodyPr>
          <a:lstStyle/>
          <a:p>
            <a:r>
              <a:rPr lang="nl-NL" sz="2800" dirty="0"/>
              <a:t>Non-profit wil zeggen dat er geen winstoogmerk is. Een non-profitorganisatie heeft niet als doel winst te maken en mag juridisch ook geen winst maken. Toch kan het zijn dat degenen die gebruikmaken van de diensten van een non-profitorganisatie daarvoor moeten betalen. De doelstelling van een non-profitorganisatie is de ondersteuning van private of publieke aangelegenheden voor niet-commerciële, vaak maatschappelijke doeleinden. Dit kan gaan over een grote variatie aan zaken, zoals kunst, educatie, politiek, onderzoek of ontwikkelingshulp. </a:t>
            </a:r>
          </a:p>
        </p:txBody>
      </p:sp>
      <p:sp>
        <p:nvSpPr>
          <p:cNvPr id="10" name="Tekstvak 9">
            <a:extLst>
              <a:ext uri="{FF2B5EF4-FFF2-40B4-BE49-F238E27FC236}">
                <a16:creationId xmlns:a16="http://schemas.microsoft.com/office/drawing/2014/main" id="{DCDAAF66-7F8D-4812-A104-9BA1ACF2506C}"/>
              </a:ext>
            </a:extLst>
          </p:cNvPr>
          <p:cNvSpPr txBox="1"/>
          <p:nvPr/>
        </p:nvSpPr>
        <p:spPr>
          <a:xfrm>
            <a:off x="1534900" y="3748671"/>
            <a:ext cx="2481262" cy="2862322"/>
          </a:xfrm>
          <a:prstGeom prst="rect">
            <a:avLst/>
          </a:prstGeom>
          <a:noFill/>
        </p:spPr>
        <p:txBody>
          <a:bodyPr wrap="square">
            <a:spAutoFit/>
          </a:bodyPr>
          <a:lstStyle/>
          <a:p>
            <a:pPr algn="r"/>
            <a:r>
              <a:rPr lang="nl-NL" dirty="0"/>
              <a:t>Rode Kruis Nederland </a:t>
            </a:r>
          </a:p>
          <a:p>
            <a:pPr algn="r"/>
            <a:r>
              <a:rPr lang="nl-NL" dirty="0"/>
              <a:t>Natuurmonumenten </a:t>
            </a:r>
          </a:p>
          <a:p>
            <a:pPr algn="r"/>
            <a:r>
              <a:rPr lang="nl-NL" dirty="0"/>
              <a:t>Unicef </a:t>
            </a:r>
          </a:p>
          <a:p>
            <a:pPr algn="r"/>
            <a:r>
              <a:rPr lang="nl-NL" dirty="0"/>
              <a:t>KWF Kankerbestrijding</a:t>
            </a:r>
          </a:p>
          <a:p>
            <a:pPr algn="r"/>
            <a:r>
              <a:rPr lang="nl-NL" dirty="0"/>
              <a:t>Greenpeace</a:t>
            </a:r>
          </a:p>
          <a:p>
            <a:pPr algn="r"/>
            <a:r>
              <a:rPr lang="nl-NL" dirty="0"/>
              <a:t>Hartstichting</a:t>
            </a:r>
          </a:p>
          <a:p>
            <a:pPr algn="r"/>
            <a:r>
              <a:rPr lang="nl-NL" dirty="0" err="1"/>
              <a:t>CliniClowns</a:t>
            </a:r>
            <a:r>
              <a:rPr lang="nl-NL" dirty="0"/>
              <a:t> </a:t>
            </a:r>
          </a:p>
          <a:p>
            <a:pPr algn="r"/>
            <a:r>
              <a:rPr lang="nl-NL" dirty="0"/>
              <a:t>War Child</a:t>
            </a:r>
          </a:p>
          <a:p>
            <a:pPr algn="r"/>
            <a:r>
              <a:rPr lang="nl-NL" dirty="0"/>
              <a:t>Dierenbescherming</a:t>
            </a:r>
          </a:p>
          <a:p>
            <a:pPr algn="r"/>
            <a:r>
              <a:rPr lang="nl-NL" dirty="0"/>
              <a:t>Wereld Natuur Fonds</a:t>
            </a:r>
          </a:p>
        </p:txBody>
      </p:sp>
    </p:spTree>
    <p:extLst>
      <p:ext uri="{BB962C8B-B14F-4D97-AF65-F5344CB8AC3E}">
        <p14:creationId xmlns:p14="http://schemas.microsoft.com/office/powerpoint/2010/main" val="41163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graal">
  <a:themeElements>
    <a:clrScheme name="Integra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9B59DB-8102-4E6A-B2E5-FE443C20AC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5A41B0-2E06-4C41-BEE3-FBAD58AF503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54C718B-3216-47DE-9D06-2B7F7A5DD2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TotalTime>
  <Words>709</Words>
  <Application>Microsoft Office PowerPoint</Application>
  <PresentationFormat>Breedbeeld</PresentationFormat>
  <Paragraphs>92</Paragraphs>
  <Slides>15</Slides>
  <Notes>0</Notes>
  <HiddenSlides>0</HiddenSlides>
  <MMClips>1</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15</vt:i4>
      </vt:variant>
    </vt:vector>
  </HeadingPairs>
  <TitlesOfParts>
    <vt:vector size="27" baseType="lpstr">
      <vt:lpstr>Arial</vt:lpstr>
      <vt:lpstr>Avenir LT W01_55 Roman1475520</vt:lpstr>
      <vt:lpstr>Avenir LT W01_85 Heavy1475544</vt:lpstr>
      <vt:lpstr>Calibri</vt:lpstr>
      <vt:lpstr>Calibri Light</vt:lpstr>
      <vt:lpstr>Tw Cen MT</vt:lpstr>
      <vt:lpstr>Tw Cen MT Condensed</vt:lpstr>
      <vt:lpstr>Wingdings 3</vt:lpstr>
      <vt:lpstr>Kantoorthema</vt:lpstr>
      <vt:lpstr>Office Theme</vt:lpstr>
      <vt:lpstr>Kantoorthema</vt:lpstr>
      <vt:lpstr>Integraal</vt:lpstr>
      <vt:lpstr>Goedemorgen! </vt:lpstr>
      <vt:lpstr>PowerPoint-presentatie</vt:lpstr>
      <vt:lpstr>Duurzaam ondernemen  in het sociale werkveld</vt:lpstr>
      <vt:lpstr>PowerPoint-presentatie</vt:lpstr>
      <vt:lpstr>PowerPoint-presentatie</vt:lpstr>
      <vt:lpstr>PowerPoint-presentatie</vt:lpstr>
      <vt:lpstr>PowerPoint-presentatie</vt:lpstr>
      <vt:lpstr>PowerPoint-presentatie</vt:lpstr>
      <vt:lpstr>Non-profit</vt:lpstr>
      <vt:lpstr>Not-for-profit</vt:lpstr>
      <vt:lpstr>Wat is MVO</vt:lpstr>
      <vt:lpstr>MVO nederland </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Pascalle Cup</dc:creator>
  <cp:lastModifiedBy>Pascalle Cup</cp:lastModifiedBy>
  <cp:revision>1</cp:revision>
  <dcterms:created xsi:type="dcterms:W3CDTF">2021-12-15T09:46:15Z</dcterms:created>
  <dcterms:modified xsi:type="dcterms:W3CDTF">2021-12-17T09:52:29Z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